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  <p:sldMasterId id="2147483648" r:id="rId2"/>
  </p:sldMasterIdLst>
  <p:notesMasterIdLst>
    <p:notesMasterId r:id="rId20"/>
  </p:notesMasterIdLst>
  <p:handoutMasterIdLst>
    <p:handoutMasterId r:id="rId21"/>
  </p:handoutMasterIdLst>
  <p:sldIdLst>
    <p:sldId id="258" r:id="rId3"/>
    <p:sldId id="259" r:id="rId4"/>
    <p:sldId id="260" r:id="rId5"/>
    <p:sldId id="274" r:id="rId6"/>
    <p:sldId id="263" r:id="rId7"/>
    <p:sldId id="270" r:id="rId8"/>
    <p:sldId id="284" r:id="rId9"/>
    <p:sldId id="261" r:id="rId10"/>
    <p:sldId id="280" r:id="rId11"/>
    <p:sldId id="268" r:id="rId12"/>
    <p:sldId id="298" r:id="rId13"/>
    <p:sldId id="265" r:id="rId14"/>
    <p:sldId id="297" r:id="rId15"/>
    <p:sldId id="277" r:id="rId16"/>
    <p:sldId id="278" r:id="rId17"/>
    <p:sldId id="290" r:id="rId18"/>
    <p:sldId id="293" r:id="rId19"/>
  </p:sldIdLst>
  <p:sldSz cx="18286413" cy="10287000"/>
  <p:notesSz cx="6858000" cy="9144000"/>
  <p:photoAlbum/>
  <p:defaultTextStyle>
    <a:defPPr>
      <a:defRPr lang="ja-JP"/>
    </a:defPPr>
    <a:lvl1pPr marL="0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FF0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F261FC-8F71-43A6-A614-6D1FF06BF217}" v="399" dt="2020-12-21T07:53:31.1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71" autoAdjust="0"/>
    <p:restoredTop sz="94660"/>
  </p:normalViewPr>
  <p:slideViewPr>
    <p:cSldViewPr showGuides="1">
      <p:cViewPr varScale="1">
        <p:scale>
          <a:sx n="52" d="100"/>
          <a:sy n="52" d="100"/>
        </p:scale>
        <p:origin x="106" y="163"/>
      </p:cViewPr>
      <p:guideLst>
        <p:guide orient="horz" pos="3240"/>
        <p:guide pos="57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6" d="100"/>
          <a:sy n="86" d="100"/>
        </p:scale>
        <p:origin x="-384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6/11/relationships/changesInfo" Target="changesInfos/changesInfo1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冠呈 劉" userId="03fac77eccd4c973" providerId="LiveId" clId="{F0F261FC-8F71-43A6-A614-6D1FF06BF217}"/>
    <pc:docChg chg="undo custSel addSld delSld modSld sldOrd">
      <pc:chgData name="冠呈 劉" userId="03fac77eccd4c973" providerId="LiveId" clId="{F0F261FC-8F71-43A6-A614-6D1FF06BF217}" dt="2020-12-21T07:54:05.493" v="992" actId="478"/>
      <pc:docMkLst>
        <pc:docMk/>
      </pc:docMkLst>
      <pc:sldChg chg="modSp mod">
        <pc:chgData name="冠呈 劉" userId="03fac77eccd4c973" providerId="LiveId" clId="{F0F261FC-8F71-43A6-A614-6D1FF06BF217}" dt="2020-12-21T07:21:39.842" v="371" actId="207"/>
        <pc:sldMkLst>
          <pc:docMk/>
          <pc:sldMk cId="1182469689" sldId="257"/>
        </pc:sldMkLst>
        <pc:spChg chg="mod">
          <ac:chgData name="冠呈 劉" userId="03fac77eccd4c973" providerId="LiveId" clId="{F0F261FC-8F71-43A6-A614-6D1FF06BF217}" dt="2020-12-21T07:21:39.842" v="371" actId="207"/>
          <ac:spMkLst>
            <pc:docMk/>
            <pc:sldMk cId="1182469689" sldId="257"/>
            <ac:spMk id="4" creationId="{00000000-0000-0000-0000-000000000000}"/>
          </ac:spMkLst>
        </pc:spChg>
      </pc:sldChg>
      <pc:sldChg chg="modSp mod">
        <pc:chgData name="冠呈 劉" userId="03fac77eccd4c973" providerId="LiveId" clId="{F0F261FC-8F71-43A6-A614-6D1FF06BF217}" dt="2020-12-21T07:35:52.355" v="632"/>
        <pc:sldMkLst>
          <pc:docMk/>
          <pc:sldMk cId="729215371" sldId="258"/>
        </pc:sldMkLst>
        <pc:spChg chg="mod">
          <ac:chgData name="冠呈 劉" userId="03fac77eccd4c973" providerId="LiveId" clId="{F0F261FC-8F71-43A6-A614-6D1FF06BF217}" dt="2020-12-16T16:10:24.501" v="39"/>
          <ac:spMkLst>
            <pc:docMk/>
            <pc:sldMk cId="729215371" sldId="258"/>
            <ac:spMk id="4" creationId="{00000000-0000-0000-0000-000000000000}"/>
          </ac:spMkLst>
        </pc:spChg>
        <pc:spChg chg="mod">
          <ac:chgData name="冠呈 劉" userId="03fac77eccd4c973" providerId="LiveId" clId="{F0F261FC-8F71-43A6-A614-6D1FF06BF217}" dt="2020-12-21T07:35:52.355" v="632"/>
          <ac:spMkLst>
            <pc:docMk/>
            <pc:sldMk cId="729215371" sldId="258"/>
            <ac:spMk id="6" creationId="{00000000-0000-0000-0000-000000000000}"/>
          </ac:spMkLst>
        </pc:spChg>
      </pc:sldChg>
      <pc:sldChg chg="modSp mod">
        <pc:chgData name="冠呈 劉" userId="03fac77eccd4c973" providerId="LiveId" clId="{F0F261FC-8F71-43A6-A614-6D1FF06BF217}" dt="2020-12-21T07:39:07.574" v="718"/>
        <pc:sldMkLst>
          <pc:docMk/>
          <pc:sldMk cId="2163423890" sldId="261"/>
        </pc:sldMkLst>
        <pc:spChg chg="mod">
          <ac:chgData name="冠呈 劉" userId="03fac77eccd4c973" providerId="LiveId" clId="{F0F261FC-8F71-43A6-A614-6D1FF06BF217}" dt="2020-12-21T07:39:07.574" v="718"/>
          <ac:spMkLst>
            <pc:docMk/>
            <pc:sldMk cId="2163423890" sldId="261"/>
            <ac:spMk id="13" creationId="{00000000-0000-0000-0000-000000000000}"/>
          </ac:spMkLst>
        </pc:spChg>
      </pc:sldChg>
      <pc:sldChg chg="del">
        <pc:chgData name="冠呈 劉" userId="03fac77eccd4c973" providerId="LiveId" clId="{F0F261FC-8F71-43A6-A614-6D1FF06BF217}" dt="2020-12-16T16:04:50.270" v="2" actId="47"/>
        <pc:sldMkLst>
          <pc:docMk/>
          <pc:sldMk cId="998309841" sldId="262"/>
        </pc:sldMkLst>
      </pc:sldChg>
      <pc:sldChg chg="modSp mod">
        <pc:chgData name="冠呈 劉" userId="03fac77eccd4c973" providerId="LiveId" clId="{F0F261FC-8F71-43A6-A614-6D1FF06BF217}" dt="2020-12-21T07:46:08.643" v="846"/>
        <pc:sldMkLst>
          <pc:docMk/>
          <pc:sldMk cId="303675417" sldId="263"/>
        </pc:sldMkLst>
        <pc:spChg chg="mod">
          <ac:chgData name="冠呈 劉" userId="03fac77eccd4c973" providerId="LiveId" clId="{F0F261FC-8F71-43A6-A614-6D1FF06BF217}" dt="2020-12-21T07:39:23.269" v="720"/>
          <ac:spMkLst>
            <pc:docMk/>
            <pc:sldMk cId="303675417" sldId="263"/>
            <ac:spMk id="3" creationId="{00000000-0000-0000-0000-000000000000}"/>
          </ac:spMkLst>
        </pc:spChg>
        <pc:spChg chg="mod">
          <ac:chgData name="冠呈 劉" userId="03fac77eccd4c973" providerId="LiveId" clId="{F0F261FC-8F71-43A6-A614-6D1FF06BF217}" dt="2020-12-21T07:46:08.643" v="846"/>
          <ac:spMkLst>
            <pc:docMk/>
            <pc:sldMk cId="303675417" sldId="263"/>
            <ac:spMk id="16" creationId="{00000000-0000-0000-0000-000000000000}"/>
          </ac:spMkLst>
        </pc:spChg>
        <pc:spChg chg="mod">
          <ac:chgData name="冠呈 劉" userId="03fac77eccd4c973" providerId="LiveId" clId="{F0F261FC-8F71-43A6-A614-6D1FF06BF217}" dt="2020-12-21T07:18:17.286" v="307" actId="2711"/>
          <ac:spMkLst>
            <pc:docMk/>
            <pc:sldMk cId="303675417" sldId="263"/>
            <ac:spMk id="28" creationId="{00000000-0000-0000-0000-000000000000}"/>
          </ac:spMkLst>
        </pc:spChg>
      </pc:sldChg>
      <pc:sldChg chg="del">
        <pc:chgData name="冠呈 劉" userId="03fac77eccd4c973" providerId="LiveId" clId="{F0F261FC-8F71-43A6-A614-6D1FF06BF217}" dt="2020-12-16T16:04:40.293" v="0" actId="47"/>
        <pc:sldMkLst>
          <pc:docMk/>
          <pc:sldMk cId="574908020" sldId="264"/>
        </pc:sldMkLst>
      </pc:sldChg>
      <pc:sldChg chg="modSp mod ord">
        <pc:chgData name="冠呈 劉" userId="03fac77eccd4c973" providerId="LiveId" clId="{F0F261FC-8F71-43A6-A614-6D1FF06BF217}" dt="2020-12-21T07:47:22.751" v="863"/>
        <pc:sldMkLst>
          <pc:docMk/>
          <pc:sldMk cId="1252308565" sldId="265"/>
        </pc:sldMkLst>
        <pc:spChg chg="mod">
          <ac:chgData name="冠呈 劉" userId="03fac77eccd4c973" providerId="LiveId" clId="{F0F261FC-8F71-43A6-A614-6D1FF06BF217}" dt="2020-12-21T07:38:51.574" v="716"/>
          <ac:spMkLst>
            <pc:docMk/>
            <pc:sldMk cId="1252308565" sldId="265"/>
            <ac:spMk id="3" creationId="{00000000-0000-0000-0000-000000000000}"/>
          </ac:spMkLst>
        </pc:spChg>
        <pc:spChg chg="mod">
          <ac:chgData name="冠呈 劉" userId="03fac77eccd4c973" providerId="LiveId" clId="{F0F261FC-8F71-43A6-A614-6D1FF06BF217}" dt="2020-12-21T07:33:27.128" v="555" actId="207"/>
          <ac:spMkLst>
            <pc:docMk/>
            <pc:sldMk cId="1252308565" sldId="265"/>
            <ac:spMk id="12" creationId="{00000000-0000-0000-0000-000000000000}"/>
          </ac:spMkLst>
        </pc:spChg>
        <pc:spChg chg="mod">
          <ac:chgData name="冠呈 劉" userId="03fac77eccd4c973" providerId="LiveId" clId="{F0F261FC-8F71-43A6-A614-6D1FF06BF217}" dt="2020-12-21T07:47:22.751" v="863"/>
          <ac:spMkLst>
            <pc:docMk/>
            <pc:sldMk cId="1252308565" sldId="265"/>
            <ac:spMk id="14" creationId="{00000000-0000-0000-0000-000000000000}"/>
          </ac:spMkLst>
        </pc:spChg>
      </pc:sldChg>
      <pc:sldChg chg="del">
        <pc:chgData name="冠呈 劉" userId="03fac77eccd4c973" providerId="LiveId" clId="{F0F261FC-8F71-43A6-A614-6D1FF06BF217}" dt="2020-12-16T16:04:51.674" v="4" actId="47"/>
        <pc:sldMkLst>
          <pc:docMk/>
          <pc:sldMk cId="2389853372" sldId="266"/>
        </pc:sldMkLst>
      </pc:sldChg>
      <pc:sldChg chg="del">
        <pc:chgData name="冠呈 劉" userId="03fac77eccd4c973" providerId="LiveId" clId="{F0F261FC-8F71-43A6-A614-6D1FF06BF217}" dt="2020-12-16T16:04:52.995" v="6" actId="47"/>
        <pc:sldMkLst>
          <pc:docMk/>
          <pc:sldMk cId="1280837639" sldId="267"/>
        </pc:sldMkLst>
      </pc:sldChg>
      <pc:sldChg chg="modSp mod ord">
        <pc:chgData name="冠呈 劉" userId="03fac77eccd4c973" providerId="LiveId" clId="{F0F261FC-8F71-43A6-A614-6D1FF06BF217}" dt="2020-12-21T07:32:41.642" v="538"/>
        <pc:sldMkLst>
          <pc:docMk/>
          <pc:sldMk cId="1961469500" sldId="268"/>
        </pc:sldMkLst>
        <pc:spChg chg="mod">
          <ac:chgData name="冠呈 劉" userId="03fac77eccd4c973" providerId="LiveId" clId="{F0F261FC-8F71-43A6-A614-6D1FF06BF217}" dt="2020-12-21T07:14:09.671" v="254"/>
          <ac:spMkLst>
            <pc:docMk/>
            <pc:sldMk cId="1961469500" sldId="268"/>
            <ac:spMk id="10" creationId="{133CEA7A-9058-4569-B167-AFE0C460843E}"/>
          </ac:spMkLst>
        </pc:spChg>
      </pc:sldChg>
      <pc:sldChg chg="del">
        <pc:chgData name="冠呈 劉" userId="03fac77eccd4c973" providerId="LiveId" clId="{F0F261FC-8F71-43A6-A614-6D1FF06BF217}" dt="2020-12-16T16:04:52.202" v="5" actId="47"/>
        <pc:sldMkLst>
          <pc:docMk/>
          <pc:sldMk cId="3364755929" sldId="269"/>
        </pc:sldMkLst>
      </pc:sldChg>
      <pc:sldChg chg="del">
        <pc:chgData name="冠呈 劉" userId="03fac77eccd4c973" providerId="LiveId" clId="{F0F261FC-8F71-43A6-A614-6D1FF06BF217}" dt="2020-12-16T16:04:53.477" v="7" actId="47"/>
        <pc:sldMkLst>
          <pc:docMk/>
          <pc:sldMk cId="534703000" sldId="271"/>
        </pc:sldMkLst>
      </pc:sldChg>
      <pc:sldChg chg="del">
        <pc:chgData name="冠呈 劉" userId="03fac77eccd4c973" providerId="LiveId" clId="{F0F261FC-8F71-43A6-A614-6D1FF06BF217}" dt="2020-12-16T16:04:53.999" v="8" actId="47"/>
        <pc:sldMkLst>
          <pc:docMk/>
          <pc:sldMk cId="767713884" sldId="273"/>
        </pc:sldMkLst>
      </pc:sldChg>
      <pc:sldChg chg="modSp mod">
        <pc:chgData name="冠呈 劉" userId="03fac77eccd4c973" providerId="LiveId" clId="{F0F261FC-8F71-43A6-A614-6D1FF06BF217}" dt="2020-12-21T07:45:49.268" v="845"/>
        <pc:sldMkLst>
          <pc:docMk/>
          <pc:sldMk cId="4201358171" sldId="274"/>
        </pc:sldMkLst>
        <pc:spChg chg="mod">
          <ac:chgData name="冠呈 劉" userId="03fac77eccd4c973" providerId="LiveId" clId="{F0F261FC-8F71-43A6-A614-6D1FF06BF217}" dt="2020-12-21T07:39:28.517" v="721"/>
          <ac:spMkLst>
            <pc:docMk/>
            <pc:sldMk cId="4201358171" sldId="274"/>
            <ac:spMk id="3" creationId="{00000000-0000-0000-0000-000000000000}"/>
          </ac:spMkLst>
        </pc:spChg>
        <pc:spChg chg="mod">
          <ac:chgData name="冠呈 劉" userId="03fac77eccd4c973" providerId="LiveId" clId="{F0F261FC-8F71-43A6-A614-6D1FF06BF217}" dt="2020-12-21T07:45:49.268" v="845"/>
          <ac:spMkLst>
            <pc:docMk/>
            <pc:sldMk cId="4201358171" sldId="274"/>
            <ac:spMk id="11" creationId="{00000000-0000-0000-0000-000000000000}"/>
          </ac:spMkLst>
        </pc:spChg>
      </pc:sldChg>
      <pc:sldChg chg="del">
        <pc:chgData name="冠呈 劉" userId="03fac77eccd4c973" providerId="LiveId" clId="{F0F261FC-8F71-43A6-A614-6D1FF06BF217}" dt="2020-12-16T16:04:54.477" v="9" actId="47"/>
        <pc:sldMkLst>
          <pc:docMk/>
          <pc:sldMk cId="391357986" sldId="275"/>
        </pc:sldMkLst>
      </pc:sldChg>
      <pc:sldChg chg="add del">
        <pc:chgData name="冠呈 劉" userId="03fac77eccd4c973" providerId="LiveId" clId="{F0F261FC-8F71-43A6-A614-6D1FF06BF217}" dt="2020-12-16T16:05:13.426" v="16" actId="47"/>
        <pc:sldMkLst>
          <pc:docMk/>
          <pc:sldMk cId="795734463" sldId="276"/>
        </pc:sldMkLst>
      </pc:sldChg>
      <pc:sldChg chg="addSp delSp modSp add del mod">
        <pc:chgData name="冠呈 劉" userId="03fac77eccd4c973" providerId="LiveId" clId="{F0F261FC-8F71-43A6-A614-6D1FF06BF217}" dt="2020-12-21T07:53:31.184" v="990"/>
        <pc:sldMkLst>
          <pc:docMk/>
          <pc:sldMk cId="2211555403" sldId="277"/>
        </pc:sldMkLst>
        <pc:spChg chg="del">
          <ac:chgData name="冠呈 劉" userId="03fac77eccd4c973" providerId="LiveId" clId="{F0F261FC-8F71-43A6-A614-6D1FF06BF217}" dt="2020-12-21T07:43:27.904" v="844"/>
          <ac:spMkLst>
            <pc:docMk/>
            <pc:sldMk cId="2211555403" sldId="277"/>
            <ac:spMk id="2" creationId="{00000000-0000-0000-0000-000000000000}"/>
          </ac:spMkLst>
        </pc:spChg>
        <pc:spChg chg="mod">
          <ac:chgData name="冠呈 劉" userId="03fac77eccd4c973" providerId="LiveId" clId="{F0F261FC-8F71-43A6-A614-6D1FF06BF217}" dt="2020-12-21T07:38:30.498" v="714"/>
          <ac:spMkLst>
            <pc:docMk/>
            <pc:sldMk cId="2211555403" sldId="277"/>
            <ac:spMk id="3" creationId="{00000000-0000-0000-0000-000000000000}"/>
          </ac:spMkLst>
        </pc:spChg>
        <pc:spChg chg="mod">
          <ac:chgData name="冠呈 劉" userId="03fac77eccd4c973" providerId="LiveId" clId="{F0F261FC-8F71-43A6-A614-6D1FF06BF217}" dt="2020-12-21T07:15:48.704" v="299"/>
          <ac:spMkLst>
            <pc:docMk/>
            <pc:sldMk cId="2211555403" sldId="277"/>
            <ac:spMk id="30" creationId="{00000000-0000-0000-0000-000000000000}"/>
          </ac:spMkLst>
        </pc:spChg>
        <pc:spChg chg="mod">
          <ac:chgData name="冠呈 劉" userId="03fac77eccd4c973" providerId="LiveId" clId="{F0F261FC-8F71-43A6-A614-6D1FF06BF217}" dt="2020-12-21T07:37:40.377" v="670"/>
          <ac:spMkLst>
            <pc:docMk/>
            <pc:sldMk cId="2211555403" sldId="277"/>
            <ac:spMk id="31" creationId="{00000000-0000-0000-0000-000000000000}"/>
          </ac:spMkLst>
        </pc:spChg>
        <pc:spChg chg="mod">
          <ac:chgData name="冠呈 劉" userId="03fac77eccd4c973" providerId="LiveId" clId="{F0F261FC-8F71-43A6-A614-6D1FF06BF217}" dt="2020-12-21T07:53:31.184" v="990"/>
          <ac:spMkLst>
            <pc:docMk/>
            <pc:sldMk cId="2211555403" sldId="277"/>
            <ac:spMk id="32" creationId="{00000000-0000-0000-0000-000000000000}"/>
          </ac:spMkLst>
        </pc:spChg>
        <pc:picChg chg="add mod">
          <ac:chgData name="冠呈 劉" userId="03fac77eccd4c973" providerId="LiveId" clId="{F0F261FC-8F71-43A6-A614-6D1FF06BF217}" dt="2020-12-21T07:43:27.904" v="844"/>
          <ac:picMkLst>
            <pc:docMk/>
            <pc:sldMk cId="2211555403" sldId="277"/>
            <ac:picMk id="9" creationId="{F3929FC5-BF9A-44DB-94FF-58B39068516A}"/>
          </ac:picMkLst>
        </pc:picChg>
      </pc:sldChg>
      <pc:sldChg chg="addSp delSp modSp mod">
        <pc:chgData name="冠呈 劉" userId="03fac77eccd4c973" providerId="LiveId" clId="{F0F261FC-8F71-43A6-A614-6D1FF06BF217}" dt="2020-12-21T07:51:42.008" v="882" actId="14861"/>
        <pc:sldMkLst>
          <pc:docMk/>
          <pc:sldMk cId="1453145850" sldId="278"/>
        </pc:sldMkLst>
        <pc:spChg chg="add del">
          <ac:chgData name="冠呈 劉" userId="03fac77eccd4c973" providerId="LiveId" clId="{F0F261FC-8F71-43A6-A614-6D1FF06BF217}" dt="2020-12-21T07:50:52.621" v="879"/>
          <ac:spMkLst>
            <pc:docMk/>
            <pc:sldMk cId="1453145850" sldId="278"/>
            <ac:spMk id="6" creationId="{00000000-0000-0000-0000-000000000000}"/>
          </ac:spMkLst>
        </pc:spChg>
        <pc:spChg chg="del">
          <ac:chgData name="冠呈 劉" userId="03fac77eccd4c973" providerId="LiveId" clId="{F0F261FC-8F71-43A6-A614-6D1FF06BF217}" dt="2020-12-21T07:51:01.045" v="880"/>
          <ac:spMkLst>
            <pc:docMk/>
            <pc:sldMk cId="1453145850" sldId="278"/>
            <ac:spMk id="7" creationId="{00000000-0000-0000-0000-000000000000}"/>
          </ac:spMkLst>
        </pc:spChg>
        <pc:spChg chg="add del">
          <ac:chgData name="冠呈 劉" userId="03fac77eccd4c973" providerId="LiveId" clId="{F0F261FC-8F71-43A6-A614-6D1FF06BF217}" dt="2020-12-21T07:51:11.589" v="881"/>
          <ac:spMkLst>
            <pc:docMk/>
            <pc:sldMk cId="1453145850" sldId="278"/>
            <ac:spMk id="8" creationId="{00000000-0000-0000-0000-000000000000}"/>
          </ac:spMkLst>
        </pc:spChg>
        <pc:spChg chg="mod">
          <ac:chgData name="冠呈 劉" userId="03fac77eccd4c973" providerId="LiveId" clId="{F0F261FC-8F71-43A6-A614-6D1FF06BF217}" dt="2020-12-21T07:48:24.212" v="874" actId="20577"/>
          <ac:spMkLst>
            <pc:docMk/>
            <pc:sldMk cId="1453145850" sldId="278"/>
            <ac:spMk id="9" creationId="{00000000-0000-0000-0000-000000000000}"/>
          </ac:spMkLst>
        </pc:spChg>
        <pc:picChg chg="add mod">
          <ac:chgData name="冠呈 劉" userId="03fac77eccd4c973" providerId="LiveId" clId="{F0F261FC-8F71-43A6-A614-6D1FF06BF217}" dt="2020-12-21T07:50:48.670" v="878"/>
          <ac:picMkLst>
            <pc:docMk/>
            <pc:sldMk cId="1453145850" sldId="278"/>
            <ac:picMk id="11" creationId="{A0202639-B306-43CB-9175-614A3F07C16C}"/>
          </ac:picMkLst>
        </pc:picChg>
        <pc:picChg chg="add mod">
          <ac:chgData name="冠呈 劉" userId="03fac77eccd4c973" providerId="LiveId" clId="{F0F261FC-8F71-43A6-A614-6D1FF06BF217}" dt="2020-12-21T07:50:48.230" v="877"/>
          <ac:picMkLst>
            <pc:docMk/>
            <pc:sldMk cId="1453145850" sldId="278"/>
            <ac:picMk id="12" creationId="{05BFF68D-DCD9-4A53-B63D-9064A8A74065}"/>
          </ac:picMkLst>
        </pc:picChg>
        <pc:picChg chg="add mod">
          <ac:chgData name="冠呈 劉" userId="03fac77eccd4c973" providerId="LiveId" clId="{F0F261FC-8F71-43A6-A614-6D1FF06BF217}" dt="2020-12-21T07:50:52.621" v="879"/>
          <ac:picMkLst>
            <pc:docMk/>
            <pc:sldMk cId="1453145850" sldId="278"/>
            <ac:picMk id="14" creationId="{642F61C2-D7F4-4977-9F92-36111335BA72}"/>
          </ac:picMkLst>
        </pc:picChg>
        <pc:picChg chg="add mod">
          <ac:chgData name="冠呈 劉" userId="03fac77eccd4c973" providerId="LiveId" clId="{F0F261FC-8F71-43A6-A614-6D1FF06BF217}" dt="2020-12-21T07:51:01.045" v="880"/>
          <ac:picMkLst>
            <pc:docMk/>
            <pc:sldMk cId="1453145850" sldId="278"/>
            <ac:picMk id="15" creationId="{FE445FFE-64C7-4E95-8D76-C5C8D306B04B}"/>
          </ac:picMkLst>
        </pc:picChg>
        <pc:picChg chg="add mod">
          <ac:chgData name="冠呈 劉" userId="03fac77eccd4c973" providerId="LiveId" clId="{F0F261FC-8F71-43A6-A614-6D1FF06BF217}" dt="2020-12-21T07:51:42.008" v="882" actId="14861"/>
          <ac:picMkLst>
            <pc:docMk/>
            <pc:sldMk cId="1453145850" sldId="278"/>
            <ac:picMk id="16" creationId="{2C7C0EED-0B0F-4C7B-AFB7-E3601C15F036}"/>
          </ac:picMkLst>
        </pc:picChg>
      </pc:sldChg>
      <pc:sldChg chg="add del">
        <pc:chgData name="冠呈 劉" userId="03fac77eccd4c973" providerId="LiveId" clId="{F0F261FC-8F71-43A6-A614-6D1FF06BF217}" dt="2020-12-16T16:05:14.730" v="17" actId="47"/>
        <pc:sldMkLst>
          <pc:docMk/>
          <pc:sldMk cId="1960725170" sldId="279"/>
        </pc:sldMkLst>
      </pc:sldChg>
      <pc:sldChg chg="modSp mod">
        <pc:chgData name="冠呈 劉" userId="03fac77eccd4c973" providerId="LiveId" clId="{F0F261FC-8F71-43A6-A614-6D1FF06BF217}" dt="2020-12-21T07:32:37.450" v="536" actId="207"/>
        <pc:sldMkLst>
          <pc:docMk/>
          <pc:sldMk cId="2231900962" sldId="280"/>
        </pc:sldMkLst>
        <pc:spChg chg="mod">
          <ac:chgData name="冠呈 劉" userId="03fac77eccd4c973" providerId="LiveId" clId="{F0F261FC-8F71-43A6-A614-6D1FF06BF217}" dt="2020-12-21T07:32:37.450" v="536" actId="207"/>
          <ac:spMkLst>
            <pc:docMk/>
            <pc:sldMk cId="2231900962" sldId="280"/>
            <ac:spMk id="11" creationId="{00000000-0000-0000-0000-000000000000}"/>
          </ac:spMkLst>
        </pc:spChg>
      </pc:sldChg>
      <pc:sldChg chg="del">
        <pc:chgData name="冠呈 劉" userId="03fac77eccd4c973" providerId="LiveId" clId="{F0F261FC-8F71-43A6-A614-6D1FF06BF217}" dt="2020-12-16T16:04:51.092" v="3" actId="47"/>
        <pc:sldMkLst>
          <pc:docMk/>
          <pc:sldMk cId="1993234720" sldId="281"/>
        </pc:sldMkLst>
      </pc:sldChg>
      <pc:sldChg chg="del">
        <pc:chgData name="冠呈 劉" userId="03fac77eccd4c973" providerId="LiveId" clId="{F0F261FC-8F71-43A6-A614-6D1FF06BF217}" dt="2020-12-16T16:05:20.181" v="18" actId="47"/>
        <pc:sldMkLst>
          <pc:docMk/>
          <pc:sldMk cId="2727693875" sldId="282"/>
        </pc:sldMkLst>
      </pc:sldChg>
      <pc:sldChg chg="del">
        <pc:chgData name="冠呈 劉" userId="03fac77eccd4c973" providerId="LiveId" clId="{F0F261FC-8F71-43A6-A614-6D1FF06BF217}" dt="2020-12-16T16:05:21.550" v="19" actId="47"/>
        <pc:sldMkLst>
          <pc:docMk/>
          <pc:sldMk cId="262561394" sldId="283"/>
        </pc:sldMkLst>
      </pc:sldChg>
      <pc:sldChg chg="addSp delSp modSp mod">
        <pc:chgData name="冠呈 劉" userId="03fac77eccd4c973" providerId="LiveId" clId="{F0F261FC-8F71-43A6-A614-6D1FF06BF217}" dt="2020-12-21T07:39:12.830" v="719"/>
        <pc:sldMkLst>
          <pc:docMk/>
          <pc:sldMk cId="2548248843" sldId="284"/>
        </pc:sldMkLst>
        <pc:spChg chg="add del mod">
          <ac:chgData name="冠呈 劉" userId="03fac77eccd4c973" providerId="LiveId" clId="{F0F261FC-8F71-43A6-A614-6D1FF06BF217}" dt="2020-12-21T07:10:58.833" v="76"/>
          <ac:spMkLst>
            <pc:docMk/>
            <pc:sldMk cId="2548248843" sldId="284"/>
            <ac:spMk id="9" creationId="{B1C2BC39-6390-4DA4-9FE0-5E07762EAB12}"/>
          </ac:spMkLst>
        </pc:spChg>
        <pc:spChg chg="mod">
          <ac:chgData name="冠呈 劉" userId="03fac77eccd4c973" providerId="LiveId" clId="{F0F261FC-8F71-43A6-A614-6D1FF06BF217}" dt="2020-12-21T07:39:12.830" v="719"/>
          <ac:spMkLst>
            <pc:docMk/>
            <pc:sldMk cId="2548248843" sldId="284"/>
            <ac:spMk id="13" creationId="{00000000-0000-0000-0000-000000000000}"/>
          </ac:spMkLst>
        </pc:spChg>
        <pc:graphicFrameChg chg="add del mod">
          <ac:chgData name="冠呈 劉" userId="03fac77eccd4c973" providerId="LiveId" clId="{F0F261FC-8F71-43A6-A614-6D1FF06BF217}" dt="2020-12-16T16:29:22.835" v="59"/>
          <ac:graphicFrameMkLst>
            <pc:docMk/>
            <pc:sldMk cId="2548248843" sldId="284"/>
            <ac:graphicFrameMk id="26" creationId="{EA8A3390-A907-49A4-BEDA-99A6747EF9A0}"/>
          </ac:graphicFrameMkLst>
        </pc:graphicFrameChg>
        <pc:graphicFrameChg chg="add del mod">
          <ac:chgData name="冠呈 劉" userId="03fac77eccd4c973" providerId="LiveId" clId="{F0F261FC-8F71-43A6-A614-6D1FF06BF217}" dt="2020-12-21T07:07:09.874" v="71" actId="478"/>
          <ac:graphicFrameMkLst>
            <pc:docMk/>
            <pc:sldMk cId="2548248843" sldId="284"/>
            <ac:graphicFrameMk id="28" creationId="{4232F51A-7599-4A8B-AD3E-EF42CD5F35D2}"/>
          </ac:graphicFrameMkLst>
        </pc:graphicFrameChg>
        <pc:picChg chg="del">
          <ac:chgData name="冠呈 劉" userId="03fac77eccd4c973" providerId="LiveId" clId="{F0F261FC-8F71-43A6-A614-6D1FF06BF217}" dt="2020-12-16T16:29:25.612" v="60" actId="478"/>
          <ac:picMkLst>
            <pc:docMk/>
            <pc:sldMk cId="2548248843" sldId="284"/>
            <ac:picMk id="27" creationId="{B7F227C1-091D-40B0-B2ED-3F6C41C5D702}"/>
          </ac:picMkLst>
        </pc:picChg>
        <pc:picChg chg="add del mod">
          <ac:chgData name="冠呈 劉" userId="03fac77eccd4c973" providerId="LiveId" clId="{F0F261FC-8F71-43A6-A614-6D1FF06BF217}" dt="2020-12-21T07:10:57.026" v="75"/>
          <ac:picMkLst>
            <pc:docMk/>
            <pc:sldMk cId="2548248843" sldId="284"/>
            <ac:picMk id="1026" creationId="{35AC454E-652D-4397-ACC1-D24018C738EB}"/>
          </ac:picMkLst>
        </pc:picChg>
        <pc:picChg chg="add del">
          <ac:chgData name="冠呈 劉" userId="03fac77eccd4c973" providerId="LiveId" clId="{F0F261FC-8F71-43A6-A614-6D1FF06BF217}" dt="2020-12-21T07:10:56.444" v="74"/>
          <ac:picMkLst>
            <pc:docMk/>
            <pc:sldMk cId="2548248843" sldId="284"/>
            <ac:picMk id="1028" creationId="{54BDE438-14C4-4796-931E-5038F74776BF}"/>
          </ac:picMkLst>
        </pc:picChg>
        <pc:picChg chg="add mod">
          <ac:chgData name="冠呈 劉" userId="03fac77eccd4c973" providerId="LiveId" clId="{F0F261FC-8F71-43A6-A614-6D1FF06BF217}" dt="2020-12-21T07:10:58.833" v="76"/>
          <ac:picMkLst>
            <pc:docMk/>
            <pc:sldMk cId="2548248843" sldId="284"/>
            <ac:picMk id="1030" creationId="{B583CA35-567B-4207-8B5A-D36E55722BCD}"/>
          </ac:picMkLst>
        </pc:picChg>
      </pc:sldChg>
      <pc:sldChg chg="add del">
        <pc:chgData name="冠呈 劉" userId="03fac77eccd4c973" providerId="LiveId" clId="{F0F261FC-8F71-43A6-A614-6D1FF06BF217}" dt="2020-12-16T16:28:56.819" v="56"/>
        <pc:sldMkLst>
          <pc:docMk/>
          <pc:sldMk cId="1329777997" sldId="286"/>
        </pc:sldMkLst>
      </pc:sldChg>
      <pc:sldChg chg="modSp mod ord">
        <pc:chgData name="冠呈 劉" userId="03fac77eccd4c973" providerId="LiveId" clId="{F0F261FC-8F71-43A6-A614-6D1FF06BF217}" dt="2020-12-21T07:38:58.924" v="717"/>
        <pc:sldMkLst>
          <pc:docMk/>
          <pc:sldMk cId="1280136364" sldId="287"/>
        </pc:sldMkLst>
        <pc:spChg chg="mod">
          <ac:chgData name="冠呈 劉" userId="03fac77eccd4c973" providerId="LiveId" clId="{F0F261FC-8F71-43A6-A614-6D1FF06BF217}" dt="2020-12-21T07:28:42.530" v="469" actId="20577"/>
          <ac:spMkLst>
            <pc:docMk/>
            <pc:sldMk cId="1280136364" sldId="287"/>
            <ac:spMk id="2" creationId="{00000000-0000-0000-0000-000000000000}"/>
          </ac:spMkLst>
        </pc:spChg>
        <pc:spChg chg="mod">
          <ac:chgData name="冠呈 劉" userId="03fac77eccd4c973" providerId="LiveId" clId="{F0F261FC-8F71-43A6-A614-6D1FF06BF217}" dt="2020-12-21T07:38:58.924" v="717"/>
          <ac:spMkLst>
            <pc:docMk/>
            <pc:sldMk cId="1280136364" sldId="287"/>
            <ac:spMk id="3" creationId="{00000000-0000-0000-0000-000000000000}"/>
          </ac:spMkLst>
        </pc:spChg>
        <pc:spChg chg="mod">
          <ac:chgData name="冠呈 劉" userId="03fac77eccd4c973" providerId="LiveId" clId="{F0F261FC-8F71-43A6-A614-6D1FF06BF217}" dt="2020-12-21T07:28:35.746" v="458" actId="20577"/>
          <ac:spMkLst>
            <pc:docMk/>
            <pc:sldMk cId="1280136364" sldId="287"/>
            <ac:spMk id="5" creationId="{00000000-0000-0000-0000-000000000000}"/>
          </ac:spMkLst>
        </pc:spChg>
        <pc:spChg chg="mod">
          <ac:chgData name="冠呈 劉" userId="03fac77eccd4c973" providerId="LiveId" clId="{F0F261FC-8F71-43A6-A614-6D1FF06BF217}" dt="2020-12-21T07:29:00.098" v="475" actId="20577"/>
          <ac:spMkLst>
            <pc:docMk/>
            <pc:sldMk cId="1280136364" sldId="287"/>
            <ac:spMk id="19" creationId="{00000000-0000-0000-0000-000000000000}"/>
          </ac:spMkLst>
        </pc:spChg>
        <pc:spChg chg="mod">
          <ac:chgData name="冠呈 劉" userId="03fac77eccd4c973" providerId="LiveId" clId="{F0F261FC-8F71-43A6-A614-6D1FF06BF217}" dt="2020-12-21T07:27:56.211" v="445" actId="20577"/>
          <ac:spMkLst>
            <pc:docMk/>
            <pc:sldMk cId="1280136364" sldId="287"/>
            <ac:spMk id="21" creationId="{00000000-0000-0000-0000-000000000000}"/>
          </ac:spMkLst>
        </pc:spChg>
        <pc:spChg chg="mod">
          <ac:chgData name="冠呈 劉" userId="03fac77eccd4c973" providerId="LiveId" clId="{F0F261FC-8F71-43A6-A614-6D1FF06BF217}" dt="2020-12-21T07:28:54.275" v="471"/>
          <ac:spMkLst>
            <pc:docMk/>
            <pc:sldMk cId="1280136364" sldId="287"/>
            <ac:spMk id="23" creationId="{00000000-0000-0000-0000-000000000000}"/>
          </ac:spMkLst>
        </pc:spChg>
      </pc:sldChg>
      <pc:sldChg chg="del">
        <pc:chgData name="冠呈 劉" userId="03fac77eccd4c973" providerId="LiveId" clId="{F0F261FC-8F71-43A6-A614-6D1FF06BF217}" dt="2020-12-16T16:05:24.206" v="20" actId="47"/>
        <pc:sldMkLst>
          <pc:docMk/>
          <pc:sldMk cId="1381298572" sldId="288"/>
        </pc:sldMkLst>
      </pc:sldChg>
      <pc:sldChg chg="del">
        <pc:chgData name="冠呈 劉" userId="03fac77eccd4c973" providerId="LiveId" clId="{F0F261FC-8F71-43A6-A614-6D1FF06BF217}" dt="2020-12-16T16:05:26.845" v="23" actId="47"/>
        <pc:sldMkLst>
          <pc:docMk/>
          <pc:sldMk cId="1550159630" sldId="289"/>
        </pc:sldMkLst>
      </pc:sldChg>
      <pc:sldChg chg="addSp delSp modSp mod ord">
        <pc:chgData name="冠呈 劉" userId="03fac77eccd4c973" providerId="LiveId" clId="{F0F261FC-8F71-43A6-A614-6D1FF06BF217}" dt="2020-12-21T07:54:05.493" v="992" actId="478"/>
        <pc:sldMkLst>
          <pc:docMk/>
          <pc:sldMk cId="1182740010" sldId="290"/>
        </pc:sldMkLst>
        <pc:spChg chg="add del mod">
          <ac:chgData name="冠呈 劉" userId="03fac77eccd4c973" providerId="LiveId" clId="{F0F261FC-8F71-43A6-A614-6D1FF06BF217}" dt="2020-12-21T07:14:58.123" v="258" actId="478"/>
          <ac:spMkLst>
            <pc:docMk/>
            <pc:sldMk cId="1182740010" sldId="290"/>
            <ac:spMk id="3" creationId="{38687DA2-CA84-4DEC-8D5E-BAAE5F239E96}"/>
          </ac:spMkLst>
        </pc:spChg>
        <pc:spChg chg="add del mod">
          <ac:chgData name="冠呈 劉" userId="03fac77eccd4c973" providerId="LiveId" clId="{F0F261FC-8F71-43A6-A614-6D1FF06BF217}" dt="2020-12-21T07:54:05.493" v="992" actId="478"/>
          <ac:spMkLst>
            <pc:docMk/>
            <pc:sldMk cId="1182740010" sldId="290"/>
            <ac:spMk id="5" creationId="{969DE4C6-0143-4F90-9164-4AF22FA2F6C2}"/>
          </ac:spMkLst>
        </pc:spChg>
        <pc:spChg chg="add del">
          <ac:chgData name="冠呈 劉" userId="03fac77eccd4c973" providerId="LiveId" clId="{F0F261FC-8F71-43A6-A614-6D1FF06BF217}" dt="2020-12-21T07:54:03.289" v="991" actId="478"/>
          <ac:spMkLst>
            <pc:docMk/>
            <pc:sldMk cId="1182740010" sldId="290"/>
            <ac:spMk id="13" creationId="{00000000-0000-0000-0000-000000000000}"/>
          </ac:spMkLst>
        </pc:spChg>
      </pc:sldChg>
      <pc:sldChg chg="del">
        <pc:chgData name="冠呈 劉" userId="03fac77eccd4c973" providerId="LiveId" clId="{F0F261FC-8F71-43A6-A614-6D1FF06BF217}" dt="2020-12-16T16:05:27.400" v="24" actId="47"/>
        <pc:sldMkLst>
          <pc:docMk/>
          <pc:sldMk cId="2059343800" sldId="291"/>
        </pc:sldMkLst>
      </pc:sldChg>
      <pc:sldChg chg="modSp add del ord">
        <pc:chgData name="冠呈 劉" userId="03fac77eccd4c973" providerId="LiveId" clId="{F0F261FC-8F71-43A6-A614-6D1FF06BF217}" dt="2020-12-21T07:47:04.997" v="848" actId="20577"/>
        <pc:sldMkLst>
          <pc:docMk/>
          <pc:sldMk cId="3503350292" sldId="292"/>
        </pc:sldMkLst>
        <pc:spChg chg="mod">
          <ac:chgData name="冠呈 劉" userId="03fac77eccd4c973" providerId="LiveId" clId="{F0F261FC-8F71-43A6-A614-6D1FF06BF217}" dt="2020-12-21T07:38:46.724" v="715"/>
          <ac:spMkLst>
            <pc:docMk/>
            <pc:sldMk cId="3503350292" sldId="292"/>
            <ac:spMk id="3" creationId="{00000000-0000-0000-0000-000000000000}"/>
          </ac:spMkLst>
        </pc:spChg>
        <pc:spChg chg="mod">
          <ac:chgData name="冠呈 劉" userId="03fac77eccd4c973" providerId="LiveId" clId="{F0F261FC-8F71-43A6-A614-6D1FF06BF217}" dt="2020-12-21T07:30:06.323" v="517"/>
          <ac:spMkLst>
            <pc:docMk/>
            <pc:sldMk cId="3503350292" sldId="292"/>
            <ac:spMk id="17" creationId="{00000000-0000-0000-0000-000000000000}"/>
          </ac:spMkLst>
        </pc:spChg>
        <pc:spChg chg="mod">
          <ac:chgData name="冠呈 劉" userId="03fac77eccd4c973" providerId="LiveId" clId="{F0F261FC-8F71-43A6-A614-6D1FF06BF217}" dt="2020-12-21T07:47:04.997" v="848" actId="20577"/>
          <ac:spMkLst>
            <pc:docMk/>
            <pc:sldMk cId="3503350292" sldId="292"/>
            <ac:spMk id="19" creationId="{00000000-0000-0000-0000-000000000000}"/>
          </ac:spMkLst>
        </pc:spChg>
      </pc:sldChg>
      <pc:sldChg chg="modSp mod">
        <pc:chgData name="冠呈 劉" userId="03fac77eccd4c973" providerId="LiveId" clId="{F0F261FC-8F71-43A6-A614-6D1FF06BF217}" dt="2020-12-21T07:36:49.642" v="637"/>
        <pc:sldMkLst>
          <pc:docMk/>
          <pc:sldMk cId="1200920996" sldId="293"/>
        </pc:sldMkLst>
        <pc:spChg chg="mod">
          <ac:chgData name="冠呈 劉" userId="03fac77eccd4c973" providerId="LiveId" clId="{F0F261FC-8F71-43A6-A614-6D1FF06BF217}" dt="2020-12-16T16:06:20.939" v="31" actId="207"/>
          <ac:spMkLst>
            <pc:docMk/>
            <pc:sldMk cId="1200920996" sldId="293"/>
            <ac:spMk id="15" creationId="{00000000-0000-0000-0000-000000000000}"/>
          </ac:spMkLst>
        </pc:spChg>
        <pc:spChg chg="mod">
          <ac:chgData name="冠呈 劉" userId="03fac77eccd4c973" providerId="LiveId" clId="{F0F261FC-8F71-43A6-A614-6D1FF06BF217}" dt="2020-12-21T07:36:49.642" v="637"/>
          <ac:spMkLst>
            <pc:docMk/>
            <pc:sldMk cId="1200920996" sldId="293"/>
            <ac:spMk id="16" creationId="{00000000-0000-0000-0000-000000000000}"/>
          </ac:spMkLst>
        </pc:spChg>
      </pc:sldChg>
      <pc:sldChg chg="del">
        <pc:chgData name="冠呈 劉" userId="03fac77eccd4c973" providerId="LiveId" clId="{F0F261FC-8F71-43A6-A614-6D1FF06BF217}" dt="2020-12-16T16:05:27.976" v="25" actId="47"/>
        <pc:sldMkLst>
          <pc:docMk/>
          <pc:sldMk cId="4227336710" sldId="294"/>
        </pc:sldMkLst>
      </pc:sldChg>
      <pc:sldChg chg="del">
        <pc:chgData name="冠呈 劉" userId="03fac77eccd4c973" providerId="LiveId" clId="{F0F261FC-8F71-43A6-A614-6D1FF06BF217}" dt="2020-12-16T16:04:49.330" v="1" actId="47"/>
        <pc:sldMkLst>
          <pc:docMk/>
          <pc:sldMk cId="3769395298" sldId="295"/>
        </pc:sldMkLst>
      </pc:sldChg>
      <pc:sldChg chg="del">
        <pc:chgData name="冠呈 劉" userId="03fac77eccd4c973" providerId="LiveId" clId="{F0F261FC-8F71-43A6-A614-6D1FF06BF217}" dt="2020-12-16T16:05:29.134" v="26" actId="47"/>
        <pc:sldMkLst>
          <pc:docMk/>
          <pc:sldMk cId="2620668872" sldId="296"/>
        </pc:sldMkLst>
      </pc:sldChg>
      <pc:sldChg chg="new del">
        <pc:chgData name="冠呈 劉" userId="03fac77eccd4c973" providerId="LiveId" clId="{F0F261FC-8F71-43A6-A614-6D1FF06BF217}" dt="2020-12-21T07:14:03.587" v="249" actId="680"/>
        <pc:sldMkLst>
          <pc:docMk/>
          <pc:sldMk cId="1415837071" sldId="298"/>
        </pc:sldMkLst>
      </pc:sldChg>
      <pc:sldChg chg="modSp add mod ord">
        <pc:chgData name="冠呈 劉" userId="03fac77eccd4c973" providerId="LiveId" clId="{F0F261FC-8F71-43A6-A614-6D1FF06BF217}" dt="2020-12-21T07:32:28.699" v="535" actId="207"/>
        <pc:sldMkLst>
          <pc:docMk/>
          <pc:sldMk cId="3633469564" sldId="298"/>
        </pc:sldMkLst>
        <pc:spChg chg="mod">
          <ac:chgData name="冠呈 劉" userId="03fac77eccd4c973" providerId="LiveId" clId="{F0F261FC-8F71-43A6-A614-6D1FF06BF217}" dt="2020-12-21T07:32:28.699" v="535" actId="207"/>
          <ac:spMkLst>
            <pc:docMk/>
            <pc:sldMk cId="3633469564" sldId="298"/>
            <ac:spMk id="11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048198-A268-4A2C-A520-FBB84E35C3C2}" type="datetimeFigureOut">
              <a:rPr kumimoji="1" lang="ja-JP" altLang="en-US" smtClean="0"/>
              <a:t>2020/12/23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783ACB-D9F9-4ADF-A7FC-E9E289D744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6296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9912F2-0011-47BA-B0C8-0509829BA6FB}" type="datetimeFigureOut">
              <a:rPr kumimoji="1" lang="ja-JP" altLang="en-US" smtClean="0"/>
              <a:t>2020/12/23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B2B19-2213-4B06-9122-430E4115A3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2602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6124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7530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4320" y="4063602"/>
            <a:ext cx="16457772" cy="1440161"/>
          </a:xfrm>
        </p:spPr>
        <p:txBody>
          <a:bodyPr anchor="b">
            <a:noAutofit/>
          </a:bodyPr>
          <a:lstStyle>
            <a:lvl1pPr algn="ctr">
              <a:defRPr sz="8000" kern="0" spc="2000" baseline="0"/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70757" y="5359747"/>
            <a:ext cx="16344898" cy="575841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2800" spc="1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970757" y="9463980"/>
            <a:ext cx="16344898" cy="575841"/>
          </a:xfrm>
        </p:spPr>
        <p:txBody>
          <a:bodyPr/>
          <a:lstStyle>
            <a:lvl1pPr algn="ctr">
              <a:spcBef>
                <a:spcPts val="0"/>
              </a:spcBef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Author</a:t>
            </a:r>
            <a:endParaRPr kumimoji="1" lang="ja-JP" altLang="en-US" dirty="0"/>
          </a:p>
        </p:txBody>
      </p:sp>
      <p:cxnSp>
        <p:nvCxnSpPr>
          <p:cNvPr id="9" name="直線コネクタ 8"/>
          <p:cNvCxnSpPr/>
          <p:nvPr/>
        </p:nvCxnSpPr>
        <p:spPr>
          <a:xfrm flipV="1">
            <a:off x="8813213" y="2263180"/>
            <a:ext cx="661574" cy="1008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 flipV="1">
            <a:off x="8813213" y="2623220"/>
            <a:ext cx="661574" cy="1008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flipV="1">
            <a:off x="8813213" y="2983260"/>
            <a:ext cx="661574" cy="1008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34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30368" y="5143500"/>
            <a:ext cx="1828641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881" y="890144"/>
            <a:ext cx="7344527" cy="502011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14" y="890144"/>
            <a:ext cx="7344527" cy="5020114"/>
          </a:xfrm>
          <a:prstGeom prst="rect">
            <a:avLst/>
          </a:prstGeom>
        </p:spPr>
      </p:pic>
      <p:sp>
        <p:nvSpPr>
          <p:cNvPr id="9" name="図プレースホルダー 8"/>
          <p:cNvSpPr>
            <a:spLocks noGrp="1"/>
          </p:cNvSpPr>
          <p:nvPr>
            <p:ph type="pic" sz="quarter" idx="10" hasCustomPrompt="1"/>
          </p:nvPr>
        </p:nvSpPr>
        <p:spPr>
          <a:xfrm>
            <a:off x="1077913" y="1111250"/>
            <a:ext cx="5617021" cy="3671888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" name="図プレースホルダー 8"/>
          <p:cNvSpPr>
            <a:spLocks noGrp="1"/>
          </p:cNvSpPr>
          <p:nvPr>
            <p:ph type="pic" sz="quarter" idx="11" hasCustomPrompt="1"/>
          </p:nvPr>
        </p:nvSpPr>
        <p:spPr>
          <a:xfrm>
            <a:off x="11488633" y="1111052"/>
            <a:ext cx="5617021" cy="3671888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1366342" y="6799684"/>
            <a:ext cx="16201800" cy="108012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6000" spc="6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862286" y="5791572"/>
            <a:ext cx="661574" cy="1728192"/>
            <a:chOff x="4012746" y="1615108"/>
            <a:chExt cx="661574" cy="1728192"/>
          </a:xfrm>
        </p:grpSpPr>
        <p:cxnSp>
          <p:nvCxnSpPr>
            <p:cNvPr id="14" name="直線コネクタ 13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366342" y="7735788"/>
            <a:ext cx="16201800" cy="1944216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7" hasCustomPrompt="1"/>
          </p:nvPr>
        </p:nvSpPr>
        <p:spPr>
          <a:xfrm>
            <a:off x="4462686" y="691694"/>
            <a:ext cx="8713511" cy="6130764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5419147" y="967036"/>
            <a:ext cx="6800589" cy="432048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316325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7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ni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30368" y="5143500"/>
            <a:ext cx="1828641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654" y="511247"/>
            <a:ext cx="8568014" cy="5856389"/>
          </a:xfrm>
          <a:prstGeom prst="rect">
            <a:avLst/>
          </a:prstGeom>
        </p:spPr>
      </p:pic>
      <p:sp>
        <p:nvSpPr>
          <p:cNvPr id="10" name="図プレースホルダー 8"/>
          <p:cNvSpPr>
            <a:spLocks noGrp="1"/>
          </p:cNvSpPr>
          <p:nvPr>
            <p:ph type="pic" sz="quarter" idx="11" hasCustomPrompt="1"/>
          </p:nvPr>
        </p:nvSpPr>
        <p:spPr>
          <a:xfrm>
            <a:off x="5110758" y="764182"/>
            <a:ext cx="6696744" cy="4283569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1366342" y="6799684"/>
            <a:ext cx="16201800" cy="108012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6000" spc="6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862286" y="5791572"/>
            <a:ext cx="661574" cy="1728192"/>
            <a:chOff x="4012746" y="1615108"/>
            <a:chExt cx="661574" cy="1728192"/>
          </a:xfrm>
        </p:grpSpPr>
        <p:cxnSp>
          <p:nvCxnSpPr>
            <p:cNvPr id="14" name="直線コネクタ 13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366342" y="7735788"/>
            <a:ext cx="16201800" cy="1944216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510" y="2388840"/>
            <a:ext cx="1812335" cy="3762772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5574" y="1112079"/>
            <a:ext cx="3556895" cy="5029200"/>
          </a:xfrm>
          <a:prstGeom prst="rect">
            <a:avLst/>
          </a:prstGeom>
        </p:spPr>
      </p:pic>
      <p:sp>
        <p:nvSpPr>
          <p:cNvPr id="18" name="図プレースホルダー 8"/>
          <p:cNvSpPr>
            <a:spLocks noGrp="1"/>
          </p:cNvSpPr>
          <p:nvPr>
            <p:ph type="pic" sz="quarter" idx="17" hasCustomPrompt="1"/>
          </p:nvPr>
        </p:nvSpPr>
        <p:spPr>
          <a:xfrm>
            <a:off x="3022526" y="2876155"/>
            <a:ext cx="1512168" cy="2771401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0" name="図プレースホルダー 8"/>
          <p:cNvSpPr>
            <a:spLocks noGrp="1"/>
          </p:cNvSpPr>
          <p:nvPr>
            <p:ph type="pic" sz="quarter" idx="18" hasCustomPrompt="1"/>
          </p:nvPr>
        </p:nvSpPr>
        <p:spPr>
          <a:xfrm>
            <a:off x="12722021" y="1615108"/>
            <a:ext cx="3024000" cy="4032448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349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7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20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8286413" cy="643964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1366342" y="7735788"/>
            <a:ext cx="16201800" cy="108012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6000" spc="6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862286" y="6727676"/>
            <a:ext cx="661574" cy="1728192"/>
            <a:chOff x="4012746" y="1615108"/>
            <a:chExt cx="661574" cy="1728192"/>
          </a:xfrm>
        </p:grpSpPr>
        <p:cxnSp>
          <p:nvCxnSpPr>
            <p:cNvPr id="7" name="直線コネクタ 6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366342" y="8671892"/>
            <a:ext cx="16201800" cy="1224136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30940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9142413" cy="10286999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10007302" y="3805742"/>
            <a:ext cx="7632848" cy="108012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6000" spc="6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9503246" y="2797630"/>
            <a:ext cx="661574" cy="1728192"/>
            <a:chOff x="4012746" y="1615108"/>
            <a:chExt cx="661574" cy="1728192"/>
          </a:xfrm>
        </p:grpSpPr>
        <p:cxnSp>
          <p:nvCxnSpPr>
            <p:cNvPr id="7" name="直線コネクタ 6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007302" y="4741846"/>
            <a:ext cx="7632848" cy="1944216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12592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8286413" cy="10286999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4" name="タイトル 1"/>
          <p:cNvSpPr>
            <a:spLocks noGrp="1"/>
          </p:cNvSpPr>
          <p:nvPr>
            <p:ph type="title" hasCustomPrompt="1"/>
          </p:nvPr>
        </p:nvSpPr>
        <p:spPr>
          <a:xfrm>
            <a:off x="1006302" y="6871692"/>
            <a:ext cx="16201800" cy="1080120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 spc="6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06302" y="7807796"/>
            <a:ext cx="16201800" cy="1944216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95796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zh-TW" altLang="en-US" dirty="0"/>
              <a:t>文心蘭智慧辨識既管理系統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300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zh-TW" altLang="en-US" dirty="0"/>
              <a:t>文心蘭智慧辨識既管理系統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186322" y="3919364"/>
            <a:ext cx="15913768" cy="864096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86322" y="4855468"/>
            <a:ext cx="15913768" cy="2088232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571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zh-TW" altLang="en-US" dirty="0"/>
              <a:t>文心蘭智慧辨識既管理系統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186322" y="3919364"/>
            <a:ext cx="730881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86322" y="4855468"/>
            <a:ext cx="7308812" cy="208823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755274" y="3919364"/>
            <a:ext cx="730881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755274" y="4855468"/>
            <a:ext cx="7308812" cy="208823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1866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allAtOnce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zh-TW" altLang="en-US" dirty="0"/>
              <a:t>文心蘭智慧辨識既管理系統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186322" y="2233267"/>
            <a:ext cx="15877764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86322" y="2983260"/>
            <a:ext cx="15877764" cy="1254049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186322" y="4579618"/>
            <a:ext cx="15877764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186322" y="5329611"/>
            <a:ext cx="15877764" cy="1254049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186322" y="6943700"/>
            <a:ext cx="15877764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186322" y="7693693"/>
            <a:ext cx="15877764" cy="1254049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876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allAtOnce"/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allAtOnce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zh-TW" altLang="en-US" dirty="0"/>
              <a:t>文心蘭智慧辨識既管理系統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862286" y="2470598"/>
            <a:ext cx="1552133" cy="1728192"/>
            <a:chOff x="7054974" y="1111052"/>
            <a:chExt cx="1552133" cy="1728192"/>
          </a:xfrm>
        </p:grpSpPr>
        <p:sp>
          <p:nvSpPr>
            <p:cNvPr id="16" name="テキスト ボックス 15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1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7" name="直線コネクタ 16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グループ化 17"/>
          <p:cNvGrpSpPr/>
          <p:nvPr userDrawn="1"/>
        </p:nvGrpSpPr>
        <p:grpSpPr>
          <a:xfrm>
            <a:off x="862286" y="4774854"/>
            <a:ext cx="1552133" cy="1728192"/>
            <a:chOff x="7054974" y="1111052"/>
            <a:chExt cx="1552133" cy="1728192"/>
          </a:xfrm>
        </p:grpSpPr>
        <p:sp>
          <p:nvSpPr>
            <p:cNvPr id="19" name="テキスト ボックス 18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2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0" name="直線コネクタ 19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グループ化 20"/>
          <p:cNvGrpSpPr/>
          <p:nvPr userDrawn="1"/>
        </p:nvGrpSpPr>
        <p:grpSpPr>
          <a:xfrm>
            <a:off x="862286" y="7079110"/>
            <a:ext cx="1552133" cy="1728192"/>
            <a:chOff x="7054974" y="1111052"/>
            <a:chExt cx="1552133" cy="1728192"/>
          </a:xfrm>
        </p:grpSpPr>
        <p:sp>
          <p:nvSpPr>
            <p:cNvPr id="22" name="テキスト ボックス 21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3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3" name="直線コネクタ 22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590478" y="2383554"/>
            <a:ext cx="14545616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590478" y="3160606"/>
            <a:ext cx="14545616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590478" y="4671145"/>
            <a:ext cx="14545616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590478" y="5448197"/>
            <a:ext cx="14545616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590478" y="6958736"/>
            <a:ext cx="14545616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2590478" y="7735788"/>
            <a:ext cx="14545616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3274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2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4320" y="4063602"/>
            <a:ext cx="16457772" cy="1440161"/>
          </a:xfrm>
        </p:spPr>
        <p:txBody>
          <a:bodyPr anchor="b">
            <a:noAutofit/>
          </a:bodyPr>
          <a:lstStyle>
            <a:lvl1pPr algn="ctr">
              <a:defRPr sz="8000" kern="0" spc="2000" baseline="0"/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70757" y="5359747"/>
            <a:ext cx="16344898" cy="575841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2800" spc="1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970757" y="8167836"/>
            <a:ext cx="16344898" cy="1871985"/>
          </a:xfrm>
        </p:spPr>
        <p:txBody>
          <a:bodyPr anchor="b"/>
          <a:lstStyle>
            <a:lvl1pPr algn="ctr">
              <a:spcBef>
                <a:spcPts val="0"/>
              </a:spcBef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Info</a:t>
            </a:r>
            <a:endParaRPr kumimoji="1" lang="ja-JP" altLang="en-US" dirty="0"/>
          </a:p>
        </p:txBody>
      </p:sp>
      <p:cxnSp>
        <p:nvCxnSpPr>
          <p:cNvPr id="12" name="直線コネクタ 11"/>
          <p:cNvCxnSpPr/>
          <p:nvPr userDrawn="1"/>
        </p:nvCxnSpPr>
        <p:spPr>
          <a:xfrm flipV="1">
            <a:off x="8813213" y="2263180"/>
            <a:ext cx="661574" cy="1008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 userDrawn="1"/>
        </p:nvCxnSpPr>
        <p:spPr>
          <a:xfrm flipV="1">
            <a:off x="8813213" y="2623220"/>
            <a:ext cx="661574" cy="1008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 userDrawn="1"/>
        </p:nvCxnSpPr>
        <p:spPr>
          <a:xfrm flipV="1">
            <a:off x="8813213" y="2983260"/>
            <a:ext cx="661574" cy="1008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6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zh-TW" altLang="en-US" dirty="0"/>
              <a:t>文心蘭智慧辨識既管理系統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142206" y="2470598"/>
            <a:ext cx="1552133" cy="1728192"/>
            <a:chOff x="7054974" y="1111052"/>
            <a:chExt cx="1552133" cy="1728192"/>
          </a:xfrm>
        </p:grpSpPr>
        <p:sp>
          <p:nvSpPr>
            <p:cNvPr id="16" name="テキスト ボックス 15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1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7" name="直線コネクタ 16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グループ化 17"/>
          <p:cNvGrpSpPr/>
          <p:nvPr userDrawn="1"/>
        </p:nvGrpSpPr>
        <p:grpSpPr>
          <a:xfrm>
            <a:off x="142206" y="4774854"/>
            <a:ext cx="1552133" cy="1728192"/>
            <a:chOff x="7054974" y="1111052"/>
            <a:chExt cx="1552133" cy="1728192"/>
          </a:xfrm>
        </p:grpSpPr>
        <p:sp>
          <p:nvSpPr>
            <p:cNvPr id="19" name="テキスト ボックス 18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2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0" name="直線コネクタ 19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グループ化 20"/>
          <p:cNvGrpSpPr/>
          <p:nvPr userDrawn="1"/>
        </p:nvGrpSpPr>
        <p:grpSpPr>
          <a:xfrm>
            <a:off x="142206" y="7079110"/>
            <a:ext cx="1552133" cy="1728192"/>
            <a:chOff x="7054974" y="1111052"/>
            <a:chExt cx="1552133" cy="1728192"/>
          </a:xfrm>
        </p:grpSpPr>
        <p:sp>
          <p:nvSpPr>
            <p:cNvPr id="22" name="テキスト ボックス 21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3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3" name="直線コネクタ 22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870398" y="2263180"/>
            <a:ext cx="712879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870398" y="2983260"/>
            <a:ext cx="7128792" cy="133482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870398" y="4550771"/>
            <a:ext cx="712879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870398" y="5270851"/>
            <a:ext cx="7128792" cy="133482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870398" y="6838362"/>
            <a:ext cx="712879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870398" y="7558442"/>
            <a:ext cx="7128792" cy="133482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grpSp>
        <p:nvGrpSpPr>
          <p:cNvPr id="30" name="グループ化 29"/>
          <p:cNvGrpSpPr/>
          <p:nvPr userDrawn="1"/>
        </p:nvGrpSpPr>
        <p:grpSpPr>
          <a:xfrm>
            <a:off x="8639150" y="2470598"/>
            <a:ext cx="1552133" cy="1728192"/>
            <a:chOff x="7054974" y="1111052"/>
            <a:chExt cx="1552133" cy="1728192"/>
          </a:xfrm>
        </p:grpSpPr>
        <p:sp>
          <p:nvSpPr>
            <p:cNvPr id="31" name="テキスト ボックス 30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4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2" name="直線コネクタ 31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グループ化 32"/>
          <p:cNvGrpSpPr/>
          <p:nvPr userDrawn="1"/>
        </p:nvGrpSpPr>
        <p:grpSpPr>
          <a:xfrm>
            <a:off x="8639150" y="4774854"/>
            <a:ext cx="1552133" cy="1728192"/>
            <a:chOff x="7054974" y="1111052"/>
            <a:chExt cx="1552133" cy="1728192"/>
          </a:xfrm>
        </p:grpSpPr>
        <p:sp>
          <p:nvSpPr>
            <p:cNvPr id="34" name="テキスト ボックス 33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5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5" name="直線コネクタ 34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グループ化 35"/>
          <p:cNvGrpSpPr/>
          <p:nvPr userDrawn="1"/>
        </p:nvGrpSpPr>
        <p:grpSpPr>
          <a:xfrm>
            <a:off x="8639150" y="7079110"/>
            <a:ext cx="1552133" cy="1728192"/>
            <a:chOff x="7054974" y="1111052"/>
            <a:chExt cx="1552133" cy="1728192"/>
          </a:xfrm>
        </p:grpSpPr>
        <p:sp>
          <p:nvSpPr>
            <p:cNvPr id="37" name="テキスト ボックス 36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6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8" name="直線コネクタ 37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10367342" y="2263180"/>
            <a:ext cx="712879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0367342" y="2983260"/>
            <a:ext cx="7128792" cy="133482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0367342" y="4550771"/>
            <a:ext cx="712879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0367342" y="5270851"/>
            <a:ext cx="7128792" cy="133482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0367342" y="6838362"/>
            <a:ext cx="712879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367342" y="7558442"/>
            <a:ext cx="7128792" cy="133482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8381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2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7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2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7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5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25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75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zh-TW" altLang="en-US" dirty="0"/>
              <a:t>文心蘭智慧辨識既管理系統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6478910" y="1831132"/>
            <a:ext cx="1552133" cy="1569660"/>
            <a:chOff x="7054974" y="1200132"/>
            <a:chExt cx="1552133" cy="1569660"/>
          </a:xfrm>
        </p:grpSpPr>
        <p:sp>
          <p:nvSpPr>
            <p:cNvPr id="16" name="テキスト ボックス 15"/>
            <p:cNvSpPr txBox="1"/>
            <p:nvPr userDrawn="1"/>
          </p:nvSpPr>
          <p:spPr>
            <a:xfrm>
              <a:off x="7054974" y="1200132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1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7" name="直線コネクタ 16"/>
            <p:cNvCxnSpPr/>
            <p:nvPr userDrawn="1"/>
          </p:nvCxnSpPr>
          <p:spPr>
            <a:xfrm flipV="1">
              <a:off x="8607107" y="1399084"/>
              <a:ext cx="0" cy="129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207102" y="2047156"/>
            <a:ext cx="9289032" cy="122413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grpSp>
        <p:nvGrpSpPr>
          <p:cNvPr id="34" name="グループ化 33"/>
          <p:cNvGrpSpPr/>
          <p:nvPr userDrawn="1"/>
        </p:nvGrpSpPr>
        <p:grpSpPr>
          <a:xfrm>
            <a:off x="6478910" y="3343300"/>
            <a:ext cx="1552133" cy="1569660"/>
            <a:chOff x="7054974" y="1248171"/>
            <a:chExt cx="1552133" cy="1569660"/>
          </a:xfrm>
        </p:grpSpPr>
        <p:sp>
          <p:nvSpPr>
            <p:cNvPr id="35" name="テキスト ボックス 34"/>
            <p:cNvSpPr txBox="1"/>
            <p:nvPr userDrawn="1"/>
          </p:nvSpPr>
          <p:spPr>
            <a:xfrm>
              <a:off x="7054974" y="1248171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2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6" name="直線コネクタ 35"/>
            <p:cNvCxnSpPr/>
            <p:nvPr userDrawn="1"/>
          </p:nvCxnSpPr>
          <p:spPr>
            <a:xfrm flipV="1">
              <a:off x="8607107" y="1399084"/>
              <a:ext cx="0" cy="129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207102" y="3511285"/>
            <a:ext cx="9289032" cy="122413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grpSp>
        <p:nvGrpSpPr>
          <p:cNvPr id="38" name="グループ化 37"/>
          <p:cNvGrpSpPr/>
          <p:nvPr userDrawn="1"/>
        </p:nvGrpSpPr>
        <p:grpSpPr>
          <a:xfrm>
            <a:off x="6478910" y="4855468"/>
            <a:ext cx="1552133" cy="1569660"/>
            <a:chOff x="7054974" y="1257783"/>
            <a:chExt cx="1552133" cy="1569660"/>
          </a:xfrm>
        </p:grpSpPr>
        <p:sp>
          <p:nvSpPr>
            <p:cNvPr id="39" name="テキスト ボックス 38"/>
            <p:cNvSpPr txBox="1"/>
            <p:nvPr userDrawn="1"/>
          </p:nvSpPr>
          <p:spPr>
            <a:xfrm>
              <a:off x="7054974" y="1257783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3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40" name="直線コネクタ 39"/>
            <p:cNvCxnSpPr/>
            <p:nvPr userDrawn="1"/>
          </p:nvCxnSpPr>
          <p:spPr>
            <a:xfrm flipV="1">
              <a:off x="8607107" y="1399084"/>
              <a:ext cx="0" cy="129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207102" y="5013841"/>
            <a:ext cx="9289032" cy="122413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grpSp>
        <p:nvGrpSpPr>
          <p:cNvPr id="42" name="グループ化 41"/>
          <p:cNvGrpSpPr/>
          <p:nvPr userDrawn="1"/>
        </p:nvGrpSpPr>
        <p:grpSpPr>
          <a:xfrm>
            <a:off x="6478910" y="6295628"/>
            <a:ext cx="1552133" cy="1569660"/>
            <a:chOff x="7054974" y="1202317"/>
            <a:chExt cx="1552133" cy="1569660"/>
          </a:xfrm>
        </p:grpSpPr>
        <p:sp>
          <p:nvSpPr>
            <p:cNvPr id="43" name="テキスト ボックス 42"/>
            <p:cNvSpPr txBox="1"/>
            <p:nvPr userDrawn="1"/>
          </p:nvSpPr>
          <p:spPr>
            <a:xfrm>
              <a:off x="7054974" y="1202317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4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44" name="直線コネクタ 43"/>
            <p:cNvCxnSpPr/>
            <p:nvPr userDrawn="1"/>
          </p:nvCxnSpPr>
          <p:spPr>
            <a:xfrm flipV="1">
              <a:off x="8607107" y="1399084"/>
              <a:ext cx="0" cy="129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8207102" y="6509467"/>
            <a:ext cx="9289032" cy="122413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grpSp>
        <p:nvGrpSpPr>
          <p:cNvPr id="46" name="グループ化 45"/>
          <p:cNvGrpSpPr/>
          <p:nvPr userDrawn="1"/>
        </p:nvGrpSpPr>
        <p:grpSpPr>
          <a:xfrm>
            <a:off x="6478910" y="7879804"/>
            <a:ext cx="1552133" cy="1569660"/>
            <a:chOff x="7054974" y="1247810"/>
            <a:chExt cx="1552133" cy="1569660"/>
          </a:xfrm>
        </p:grpSpPr>
        <p:sp>
          <p:nvSpPr>
            <p:cNvPr id="47" name="テキスト ボックス 46"/>
            <p:cNvSpPr txBox="1"/>
            <p:nvPr userDrawn="1"/>
          </p:nvSpPr>
          <p:spPr>
            <a:xfrm>
              <a:off x="7054974" y="1247810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5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48" name="直線コネクタ 47"/>
            <p:cNvCxnSpPr/>
            <p:nvPr userDrawn="1"/>
          </p:nvCxnSpPr>
          <p:spPr>
            <a:xfrm flipV="1">
              <a:off x="8607107" y="1399084"/>
              <a:ext cx="0" cy="129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8207102" y="8048150"/>
            <a:ext cx="9289032" cy="122413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790278" y="3539384"/>
            <a:ext cx="6192688" cy="4124396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6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86255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3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8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6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1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8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35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1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6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3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zh-TW" altLang="en-US" dirty="0"/>
              <a:t>文心蘭智慧辨識既管理系統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186322" y="2551212"/>
            <a:ext cx="730881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86322" y="3487316"/>
            <a:ext cx="7308812" cy="518457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755274" y="2551212"/>
            <a:ext cx="730881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755274" y="3487316"/>
            <a:ext cx="7308812" cy="518457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7199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allAtOnce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zh-TW" altLang="en-US" dirty="0"/>
              <a:t>文心蘭智慧辨識既管理系統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86322" y="2839244"/>
            <a:ext cx="15913768" cy="5616624"/>
          </a:xfrm>
        </p:spPr>
        <p:txBody>
          <a:bodyPr anchor="ctr">
            <a:noAutofit/>
          </a:bodyPr>
          <a:lstStyle>
            <a:lvl1pPr algn="l">
              <a:lnSpc>
                <a:spcPts val="3400"/>
              </a:lnSpc>
              <a:spcBef>
                <a:spcPts val="0"/>
              </a:spcBef>
              <a:spcAft>
                <a:spcPts val="1200"/>
              </a:spcAft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1505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zh-TW" altLang="en-US" dirty="0"/>
              <a:t>文心蘭智慧辨識既管理系統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883" y="2047156"/>
            <a:ext cx="3468257" cy="7200800"/>
          </a:xfrm>
          <a:prstGeom prst="rect">
            <a:avLst/>
          </a:prstGeom>
        </p:spPr>
      </p:pic>
      <p:sp>
        <p:nvSpPr>
          <p:cNvPr id="9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6766942" y="3919364"/>
            <a:ext cx="10333148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6766942" y="4639444"/>
            <a:ext cx="10333148" cy="280831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3038248" y="2983260"/>
            <a:ext cx="3008614" cy="5415505"/>
          </a:xfrm>
          <a:solidFill>
            <a:schemeClr val="tx1">
              <a:lumMod val="65000"/>
            </a:schemeClr>
          </a:solidFill>
          <a:ln>
            <a:noFill/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4648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allAtOnce"/>
      <p:bldP spid="11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zh-TW" altLang="en-US" dirty="0"/>
              <a:t>文心蘭智慧辨識既管理系統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7919070" y="3990999"/>
            <a:ext cx="9181020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919070" y="4783460"/>
            <a:ext cx="9181020" cy="230425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790575" y="2262385"/>
            <a:ext cx="6911975" cy="6913563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7787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10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 - Sk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zh-TW" altLang="en-US" dirty="0"/>
              <a:t>文心蘭智慧辨識既管理系統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7919070" y="2263180"/>
            <a:ext cx="9181020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919070" y="3055641"/>
            <a:ext cx="9181020" cy="215986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790575" y="2262385"/>
            <a:ext cx="6911975" cy="6913563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1072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10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zh-TW" altLang="en-US" dirty="0"/>
              <a:t>文心蘭智慧辨識既管理系統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790278" y="7591772"/>
            <a:ext cx="16633848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90278" y="8311852"/>
            <a:ext cx="16633848" cy="1152128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790575" y="2262385"/>
            <a:ext cx="16633551" cy="5185371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089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10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zh-TW" altLang="en-US" dirty="0"/>
              <a:t>文心蘭智慧辨識既管理系統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790278" y="6799684"/>
            <a:ext cx="8136904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90278" y="7519764"/>
            <a:ext cx="8136904" cy="194421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790575" y="2262385"/>
            <a:ext cx="8136607" cy="4393283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359230" y="6800479"/>
            <a:ext cx="8136904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9359230" y="7520559"/>
            <a:ext cx="8136904" cy="194421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9359527" y="2263180"/>
            <a:ext cx="8136607" cy="4393283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878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10" grpId="0" animBg="1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allAtOnce"/>
      <p:bldP spid="12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790574" y="2263178"/>
            <a:ext cx="3888135" cy="388813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zh-TW" altLang="en-US" dirty="0"/>
              <a:t>文心蘭智慧辨識既管理系統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646262" y="6367639"/>
            <a:ext cx="4392488" cy="648074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646262" y="6943702"/>
            <a:ext cx="4104456" cy="2304251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3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5038548" y="2263179"/>
            <a:ext cx="3888135" cy="388813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4894236" y="6367640"/>
            <a:ext cx="4392488" cy="648074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4894236" y="6943703"/>
            <a:ext cx="4104456" cy="2304251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6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9287814" y="2263180"/>
            <a:ext cx="3888135" cy="388813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143502" y="6367641"/>
            <a:ext cx="4392488" cy="648074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9143502" y="6943704"/>
            <a:ext cx="4104456" cy="2304251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9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>
            <a:off x="13535990" y="2263181"/>
            <a:ext cx="3888135" cy="388813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3391678" y="6367642"/>
            <a:ext cx="4392488" cy="648074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3391678" y="6943705"/>
            <a:ext cx="4104456" cy="2304251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8199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  <p:bldP spid="14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 hasCustomPrompt="1"/>
          </p:nvPr>
        </p:nvSpPr>
        <p:spPr>
          <a:xfrm>
            <a:off x="1078310" y="7735788"/>
            <a:ext cx="13557478" cy="1440161"/>
          </a:xfrm>
        </p:spPr>
        <p:txBody>
          <a:bodyPr anchor="b">
            <a:noAutofit/>
          </a:bodyPr>
          <a:lstStyle>
            <a:lvl1pPr algn="l">
              <a:defRPr sz="7200" kern="0" spc="2000" baseline="0"/>
            </a:lvl1pPr>
          </a:lstStyle>
          <a:p>
            <a:r>
              <a:rPr kumimoji="1" lang="en-US" altLang="ja-JP" dirty="0"/>
              <a:t>SECTION TITLE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78310" y="8959702"/>
            <a:ext cx="13464495" cy="575841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800" spc="3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grpSp>
        <p:nvGrpSpPr>
          <p:cNvPr id="5" name="グループ化 4"/>
          <p:cNvGrpSpPr/>
          <p:nvPr userDrawn="1"/>
        </p:nvGrpSpPr>
        <p:grpSpPr>
          <a:xfrm>
            <a:off x="672671" y="6743196"/>
            <a:ext cx="661574" cy="1728192"/>
            <a:chOff x="4012746" y="1615108"/>
            <a:chExt cx="661574" cy="1728192"/>
          </a:xfrm>
        </p:grpSpPr>
        <p:cxnSp>
          <p:nvCxnSpPr>
            <p:cNvPr id="6" name="直線コネクタ 5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コネクタ 6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21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790575" y="2263179"/>
            <a:ext cx="3312370" cy="331237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zh-TW" altLang="en-US" dirty="0"/>
              <a:t>文心蘭智慧辨識既管理系統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4246662" y="2551213"/>
            <a:ext cx="4680520" cy="648074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4246662" y="3127276"/>
            <a:ext cx="4680520" cy="2304251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2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790278" y="5863580"/>
            <a:ext cx="3312370" cy="331237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4246365" y="6151614"/>
            <a:ext cx="4680520" cy="648074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4246365" y="6727677"/>
            <a:ext cx="4680520" cy="2304251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5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9287519" y="2263179"/>
            <a:ext cx="3312370" cy="331237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2743606" y="2551213"/>
            <a:ext cx="4680520" cy="648074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2743606" y="3127276"/>
            <a:ext cx="4680520" cy="2304251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8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>
            <a:off x="9287222" y="5863580"/>
            <a:ext cx="3312370" cy="331237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2743309" y="6151614"/>
            <a:ext cx="4680520" cy="648074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2743309" y="6727677"/>
            <a:ext cx="4680520" cy="2304251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02576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2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zh-TW" altLang="en-US" dirty="0"/>
              <a:t>文心蘭智慧辨識既管理系統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790278" y="2551210"/>
            <a:ext cx="5688632" cy="1296146"/>
          </a:xfrm>
          <a:noFill/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6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6838950" y="2263181"/>
            <a:ext cx="10369152" cy="18722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6622926" y="2263180"/>
            <a:ext cx="0" cy="18722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790278" y="4999482"/>
            <a:ext cx="5688632" cy="1296146"/>
          </a:xfrm>
          <a:noFill/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6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838950" y="4711453"/>
            <a:ext cx="10369152" cy="18722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cxnSp>
        <p:nvCxnSpPr>
          <p:cNvPr id="18" name="直線コネクタ 17"/>
          <p:cNvCxnSpPr/>
          <p:nvPr userDrawn="1"/>
        </p:nvCxnSpPr>
        <p:spPr>
          <a:xfrm>
            <a:off x="6622926" y="4711452"/>
            <a:ext cx="0" cy="18722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790278" y="7447753"/>
            <a:ext cx="5688632" cy="1296146"/>
          </a:xfrm>
          <a:noFill/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6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6838950" y="7159724"/>
            <a:ext cx="10369152" cy="18722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cxnSp>
        <p:nvCxnSpPr>
          <p:cNvPr id="21" name="直線コネクタ 20"/>
          <p:cNvCxnSpPr/>
          <p:nvPr userDrawn="1"/>
        </p:nvCxnSpPr>
        <p:spPr>
          <a:xfrm>
            <a:off x="6622926" y="7159723"/>
            <a:ext cx="0" cy="18722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64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zh-TW" altLang="en-US" dirty="0"/>
              <a:t>文心蘭智慧辨識既管理系統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808280" y="2551212"/>
            <a:ext cx="5454606" cy="2088234"/>
          </a:xfrm>
          <a:noFill/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6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087311" y="5071492"/>
            <a:ext cx="4896544" cy="3384376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cxnSp>
        <p:nvCxnSpPr>
          <p:cNvPr id="14" name="直線コネクタ 13"/>
          <p:cNvCxnSpPr/>
          <p:nvPr userDrawn="1"/>
        </p:nvCxnSpPr>
        <p:spPr>
          <a:xfrm flipH="1">
            <a:off x="1087311" y="4927477"/>
            <a:ext cx="4896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6388900" y="2551212"/>
            <a:ext cx="5454606" cy="2088234"/>
          </a:xfrm>
          <a:noFill/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6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667931" y="5071492"/>
            <a:ext cx="4896544" cy="3384376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cxnSp>
        <p:nvCxnSpPr>
          <p:cNvPr id="24" name="直線コネクタ 23"/>
          <p:cNvCxnSpPr/>
          <p:nvPr userDrawn="1"/>
        </p:nvCxnSpPr>
        <p:spPr>
          <a:xfrm flipH="1">
            <a:off x="6667931" y="4927477"/>
            <a:ext cx="4896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1969520" y="2551212"/>
            <a:ext cx="5454606" cy="2088234"/>
          </a:xfrm>
          <a:noFill/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6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2248551" y="5071492"/>
            <a:ext cx="4896544" cy="3384376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cxnSp>
        <p:nvCxnSpPr>
          <p:cNvPr id="27" name="直線コネクタ 26"/>
          <p:cNvCxnSpPr/>
          <p:nvPr userDrawn="1"/>
        </p:nvCxnSpPr>
        <p:spPr>
          <a:xfrm flipH="1">
            <a:off x="12248551" y="4927477"/>
            <a:ext cx="4896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50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zh-TW" altLang="en-US" dirty="0"/>
              <a:t>文心蘭智慧辨識既管理系統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86322" y="8383860"/>
            <a:ext cx="15913768" cy="12961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1438350" y="2263180"/>
            <a:ext cx="2952328" cy="604867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4552696" y="2263180"/>
            <a:ext cx="2952328" cy="604867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7667042" y="2263180"/>
            <a:ext cx="2952328" cy="604867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10781388" y="2263180"/>
            <a:ext cx="2952328" cy="604867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3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13895734" y="2263180"/>
            <a:ext cx="2952328" cy="604867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4210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zh-TW" altLang="en-US" dirty="0"/>
              <a:t>文心蘭智慧辨識既管理系統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86322" y="8383860"/>
            <a:ext cx="15913768" cy="12961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1438350" y="2263180"/>
            <a:ext cx="3600400" cy="604867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5184000" y="2263180"/>
            <a:ext cx="6048000" cy="295232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11375454" y="2263180"/>
            <a:ext cx="5472608" cy="604867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4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5184000" y="5359524"/>
            <a:ext cx="6048000" cy="295232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861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animBg="1"/>
      <p:bldP spid="12" grpId="0" animBg="1"/>
      <p:bldP spid="14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zh-TW" altLang="en-US" dirty="0"/>
              <a:t>文心蘭智慧辨識既管理系統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5" name="山形 4"/>
          <p:cNvSpPr/>
          <p:nvPr userDrawn="1"/>
        </p:nvSpPr>
        <p:spPr>
          <a:xfrm>
            <a:off x="862286" y="3703340"/>
            <a:ext cx="4464496" cy="1091326"/>
          </a:xfrm>
          <a:prstGeom prst="chevron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山形 7"/>
          <p:cNvSpPr/>
          <p:nvPr userDrawn="1"/>
        </p:nvSpPr>
        <p:spPr>
          <a:xfrm>
            <a:off x="4990480" y="3703340"/>
            <a:ext cx="4464496" cy="1091326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山形 8"/>
          <p:cNvSpPr/>
          <p:nvPr userDrawn="1"/>
        </p:nvSpPr>
        <p:spPr>
          <a:xfrm>
            <a:off x="9118674" y="3692134"/>
            <a:ext cx="4464496" cy="1091326"/>
          </a:xfrm>
          <a:prstGeom prst="chevron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山形 9"/>
          <p:cNvSpPr/>
          <p:nvPr userDrawn="1"/>
        </p:nvSpPr>
        <p:spPr>
          <a:xfrm>
            <a:off x="13246869" y="3703340"/>
            <a:ext cx="4464496" cy="1091326"/>
          </a:xfrm>
          <a:prstGeom prst="chevron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438349" y="3811352"/>
            <a:ext cx="3169145" cy="864096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18270" y="4855468"/>
            <a:ext cx="4104456" cy="273630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3822932" y="3811352"/>
            <a:ext cx="3169145" cy="864096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5566543" y="3811352"/>
            <a:ext cx="3169145" cy="864096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9694737" y="3811352"/>
            <a:ext cx="3169145" cy="864096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4846729" y="4855468"/>
            <a:ext cx="4104456" cy="273630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8975188" y="4855468"/>
            <a:ext cx="4104456" cy="273630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3103646" y="4855468"/>
            <a:ext cx="4104456" cy="273630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8148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8" grpId="0" animBg="1"/>
      <p:bldP spid="9" grpId="0" animBg="1"/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zh-TW" altLang="en-US" dirty="0"/>
              <a:t>文心蘭智慧辨識既管理系統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366342" y="2623220"/>
            <a:ext cx="6120680" cy="612068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2117625" y="4148759"/>
            <a:ext cx="4618114" cy="461811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3022526" y="5935589"/>
            <a:ext cx="2808312" cy="28083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コネクタ 16"/>
          <p:cNvCxnSpPr/>
          <p:nvPr userDrawn="1"/>
        </p:nvCxnSpPr>
        <p:spPr>
          <a:xfrm flipV="1">
            <a:off x="9142413" y="2470598"/>
            <a:ext cx="0" cy="1728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318472" y="2383554"/>
            <a:ext cx="7961638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9318472" y="3160606"/>
            <a:ext cx="7961638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21" name="直線コネクタ 20"/>
          <p:cNvCxnSpPr/>
          <p:nvPr userDrawn="1"/>
        </p:nvCxnSpPr>
        <p:spPr>
          <a:xfrm flipV="1">
            <a:off x="5974854" y="3334695"/>
            <a:ext cx="3167559" cy="44065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 userDrawn="1"/>
        </p:nvCxnSpPr>
        <p:spPr>
          <a:xfrm flipV="1">
            <a:off x="9145513" y="4726488"/>
            <a:ext cx="0" cy="1728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321572" y="4639444"/>
            <a:ext cx="7961638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321572" y="5416496"/>
            <a:ext cx="7961638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26" name="直線コネクタ 20"/>
          <p:cNvCxnSpPr/>
          <p:nvPr userDrawn="1"/>
        </p:nvCxnSpPr>
        <p:spPr>
          <a:xfrm flipV="1">
            <a:off x="5977954" y="5590585"/>
            <a:ext cx="3167559" cy="44065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 userDrawn="1"/>
        </p:nvCxnSpPr>
        <p:spPr>
          <a:xfrm flipV="1">
            <a:off x="9142413" y="7030744"/>
            <a:ext cx="0" cy="1728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9318472" y="6943700"/>
            <a:ext cx="7961638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9318472" y="7720752"/>
            <a:ext cx="7961638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30" name="直線コネクタ 20"/>
          <p:cNvCxnSpPr/>
          <p:nvPr userDrawn="1"/>
        </p:nvCxnSpPr>
        <p:spPr>
          <a:xfrm>
            <a:off x="4750718" y="7339745"/>
            <a:ext cx="4391695" cy="5550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3022526" y="3029747"/>
            <a:ext cx="2736304" cy="81760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aseline="0">
                <a:solidFill>
                  <a:schemeClr val="bg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Value</a:t>
            </a:r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3022526" y="4829947"/>
            <a:ext cx="2736304" cy="81760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aseline="0">
                <a:solidFill>
                  <a:schemeClr val="bg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Value</a:t>
            </a:r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3058530" y="6990187"/>
            <a:ext cx="2736304" cy="81760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aseline="0">
                <a:solidFill>
                  <a:schemeClr val="bg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112430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7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2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9" grpId="0" animBg="1"/>
      <p:bldP spid="10" grpId="0" animBg="1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zh-TW" altLang="en-US" dirty="0"/>
              <a:t>文心蘭智慧辨識既管理系統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アーチ 6"/>
          <p:cNvSpPr/>
          <p:nvPr userDrawn="1"/>
        </p:nvSpPr>
        <p:spPr>
          <a:xfrm>
            <a:off x="5830838" y="2479203"/>
            <a:ext cx="6480720" cy="6480720"/>
          </a:xfrm>
          <a:prstGeom prst="blockArc">
            <a:avLst>
              <a:gd name="adj1" fmla="val 10800000"/>
              <a:gd name="adj2" fmla="val 16191525"/>
              <a:gd name="adj3" fmla="val 2557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1" name="アーチ 30"/>
          <p:cNvSpPr/>
          <p:nvPr userDrawn="1"/>
        </p:nvSpPr>
        <p:spPr>
          <a:xfrm rot="5400000">
            <a:off x="5902846" y="2479203"/>
            <a:ext cx="6480720" cy="6480720"/>
          </a:xfrm>
          <a:prstGeom prst="blockArc">
            <a:avLst>
              <a:gd name="adj1" fmla="val 10800000"/>
              <a:gd name="adj2" fmla="val 16191525"/>
              <a:gd name="adj3" fmla="val 2557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10800000">
            <a:off x="5902846" y="2551211"/>
            <a:ext cx="6480720" cy="6480720"/>
          </a:xfrm>
          <a:prstGeom prst="blockArc">
            <a:avLst>
              <a:gd name="adj1" fmla="val 10800000"/>
              <a:gd name="adj2" fmla="val 16191525"/>
              <a:gd name="adj3" fmla="val 2557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6" name="アーチ 35"/>
          <p:cNvSpPr/>
          <p:nvPr userDrawn="1"/>
        </p:nvSpPr>
        <p:spPr>
          <a:xfrm rot="16200000">
            <a:off x="5830838" y="2551211"/>
            <a:ext cx="6480720" cy="6480720"/>
          </a:xfrm>
          <a:prstGeom prst="blockArc">
            <a:avLst>
              <a:gd name="adj1" fmla="val 10800000"/>
              <a:gd name="adj2" fmla="val 16191525"/>
              <a:gd name="adj3" fmla="val 2557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37" name="直線コネクタ 36"/>
          <p:cNvCxnSpPr/>
          <p:nvPr userDrawn="1"/>
        </p:nvCxnSpPr>
        <p:spPr>
          <a:xfrm flipV="1">
            <a:off x="12639555" y="2335188"/>
            <a:ext cx="0" cy="205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2815614" y="2390092"/>
            <a:ext cx="5040560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2815614" y="3167144"/>
            <a:ext cx="5040560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40" name="直線コネクタ 39"/>
          <p:cNvCxnSpPr/>
          <p:nvPr userDrawn="1"/>
        </p:nvCxnSpPr>
        <p:spPr>
          <a:xfrm flipV="1">
            <a:off x="12629212" y="6943700"/>
            <a:ext cx="0" cy="205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2805271" y="7030744"/>
            <a:ext cx="5040560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2805271" y="7807796"/>
            <a:ext cx="5040560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43" name="直線コネクタ 42"/>
          <p:cNvCxnSpPr/>
          <p:nvPr userDrawn="1"/>
        </p:nvCxnSpPr>
        <p:spPr>
          <a:xfrm flipV="1">
            <a:off x="5593114" y="2384184"/>
            <a:ext cx="0" cy="205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440581" y="2407196"/>
            <a:ext cx="5040560" cy="864096"/>
          </a:xfrm>
        </p:spPr>
        <p:txBody>
          <a:bodyPr anchor="b">
            <a:normAutofit/>
          </a:bodyPr>
          <a:lstStyle>
            <a:lvl1pPr algn="r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440581" y="3184248"/>
            <a:ext cx="5040560" cy="1224136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46" name="直線コネクタ 45"/>
          <p:cNvCxnSpPr/>
          <p:nvPr userDrawn="1"/>
        </p:nvCxnSpPr>
        <p:spPr>
          <a:xfrm flipV="1">
            <a:off x="5582771" y="6943700"/>
            <a:ext cx="0" cy="205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430238" y="7047848"/>
            <a:ext cx="5040560" cy="864096"/>
          </a:xfrm>
        </p:spPr>
        <p:txBody>
          <a:bodyPr anchor="b">
            <a:normAutofit/>
          </a:bodyPr>
          <a:lstStyle>
            <a:lvl1pPr algn="r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430238" y="7824900"/>
            <a:ext cx="5040560" cy="1224136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9791278" y="3701272"/>
            <a:ext cx="2014869" cy="722148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791278" y="7157656"/>
            <a:ext cx="2014869" cy="722148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51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6334894" y="3703340"/>
            <a:ext cx="2014869" cy="722148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334894" y="7159724"/>
            <a:ext cx="2014869" cy="722148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cxnSp>
        <p:nvCxnSpPr>
          <p:cNvPr id="11" name="直線コネクタ 10"/>
          <p:cNvCxnSpPr>
            <a:stCxn id="49" idx="3"/>
          </p:cNvCxnSpPr>
          <p:nvPr userDrawn="1"/>
        </p:nvCxnSpPr>
        <p:spPr>
          <a:xfrm flipV="1">
            <a:off x="11806147" y="3358336"/>
            <a:ext cx="833408" cy="70401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10"/>
          <p:cNvCxnSpPr>
            <a:stCxn id="50" idx="3"/>
          </p:cNvCxnSpPr>
          <p:nvPr userDrawn="1"/>
        </p:nvCxnSpPr>
        <p:spPr>
          <a:xfrm>
            <a:off x="11806147" y="7518730"/>
            <a:ext cx="823065" cy="48025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10"/>
          <p:cNvCxnSpPr/>
          <p:nvPr userDrawn="1"/>
        </p:nvCxnSpPr>
        <p:spPr>
          <a:xfrm flipV="1">
            <a:off x="5593114" y="7518730"/>
            <a:ext cx="741780" cy="48025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51" idx="1"/>
          </p:cNvCxnSpPr>
          <p:nvPr userDrawn="1"/>
        </p:nvCxnSpPr>
        <p:spPr>
          <a:xfrm rot="10800000">
            <a:off x="5593114" y="3358336"/>
            <a:ext cx="741780" cy="70607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44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7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2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75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25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31" grpId="0" animBg="1"/>
      <p:bldP spid="35" grpId="0" animBg="1"/>
      <p:bldP spid="36" grpId="0" animBg="1"/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zh-TW" altLang="en-US" dirty="0"/>
              <a:t>文心蘭智慧辨識既管理系統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グラフ プレースホルダー 7"/>
          <p:cNvSpPr>
            <a:spLocks noGrp="1"/>
          </p:cNvSpPr>
          <p:nvPr>
            <p:ph type="chart" sz="quarter" idx="13" hasCustomPrompt="1"/>
          </p:nvPr>
        </p:nvSpPr>
        <p:spPr>
          <a:xfrm>
            <a:off x="790278" y="2191172"/>
            <a:ext cx="6985000" cy="698341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Graph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063086" y="2743594"/>
            <a:ext cx="9429948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063086" y="3520646"/>
            <a:ext cx="9429948" cy="2016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066186" y="5806608"/>
            <a:ext cx="9429948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8066186" y="6583660"/>
            <a:ext cx="9429948" cy="2016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8317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zh-TW" altLang="en-US" dirty="0"/>
              <a:t>文心蘭智慧辨識既管理系統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グラフ プレースホルダー 7"/>
          <p:cNvSpPr>
            <a:spLocks noGrp="1"/>
          </p:cNvSpPr>
          <p:nvPr>
            <p:ph type="chart" sz="quarter" idx="13" hasCustomPrompt="1"/>
          </p:nvPr>
        </p:nvSpPr>
        <p:spPr>
          <a:xfrm>
            <a:off x="790278" y="2263181"/>
            <a:ext cx="16633848" cy="518457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Graph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90278" y="7591772"/>
            <a:ext cx="16633848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790278" y="8311852"/>
            <a:ext cx="16633848" cy="1152128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7253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allAtOnce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 hasCustomPrompt="1"/>
          </p:nvPr>
        </p:nvSpPr>
        <p:spPr>
          <a:xfrm>
            <a:off x="1078310" y="1111052"/>
            <a:ext cx="6192688" cy="2016224"/>
          </a:xfrm>
          <a:prstGeom prst="rect">
            <a:avLst/>
          </a:prstGeom>
        </p:spPr>
        <p:txBody>
          <a:bodyPr anchor="ctr"/>
          <a:lstStyle>
            <a:lvl1pPr algn="l">
              <a:defRPr sz="7200" spc="600" baseline="0"/>
            </a:lvl1pPr>
          </a:lstStyle>
          <a:p>
            <a:r>
              <a:rPr kumimoji="1" lang="en-US" altLang="ja-JP" dirty="0"/>
              <a:t>HISTORY</a:t>
            </a:r>
            <a:endParaRPr kumimoji="1" lang="ja-JP" altLang="en-US" dirty="0"/>
          </a:p>
        </p:txBody>
      </p:sp>
      <p:grpSp>
        <p:nvGrpSpPr>
          <p:cNvPr id="4" name="グループ化 3"/>
          <p:cNvGrpSpPr/>
          <p:nvPr userDrawn="1"/>
        </p:nvGrpSpPr>
        <p:grpSpPr>
          <a:xfrm>
            <a:off x="574254" y="462980"/>
            <a:ext cx="661574" cy="1728192"/>
            <a:chOff x="4012746" y="1615108"/>
            <a:chExt cx="661574" cy="1728192"/>
          </a:xfrm>
        </p:grpSpPr>
        <p:cxnSp>
          <p:nvCxnSpPr>
            <p:cNvPr id="5" name="直線コネクタ 4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コネクタ 5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コネクタ 6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直線コネクタ 8"/>
          <p:cNvCxnSpPr/>
          <p:nvPr userDrawn="1"/>
        </p:nvCxnSpPr>
        <p:spPr>
          <a:xfrm>
            <a:off x="9144000" y="0"/>
            <a:ext cx="0" cy="1028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8891972" y="1219064"/>
            <a:ext cx="504056" cy="504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9503246" y="823020"/>
            <a:ext cx="4176464" cy="1296144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80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503246" y="1903140"/>
            <a:ext cx="8280920" cy="16561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8891972" y="4315408"/>
            <a:ext cx="504056" cy="504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4589208" y="3919364"/>
            <a:ext cx="4176464" cy="1296144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80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02246" y="4999484"/>
            <a:ext cx="8280920" cy="1656184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8891972" y="7339744"/>
            <a:ext cx="504056" cy="504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9503246" y="6943700"/>
            <a:ext cx="4176464" cy="1296144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80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503246" y="8023820"/>
            <a:ext cx="8280920" cy="16561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8971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8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50"/>
                            </p:stCondLst>
                            <p:childTnLst>
                              <p:par>
                                <p:cTn id="3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6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100"/>
                            </p:stCondLst>
                            <p:childTnLst>
                              <p:par>
                                <p:cTn id="4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7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 animBg="1"/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zh-TW" altLang="en-US" dirty="0"/>
              <a:t>文心蘭智慧辨識既管理系統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グラフ プレースホルダー 7"/>
          <p:cNvSpPr>
            <a:spLocks noGrp="1"/>
          </p:cNvSpPr>
          <p:nvPr>
            <p:ph type="chart" sz="quarter" idx="13" hasCustomPrompt="1"/>
          </p:nvPr>
        </p:nvSpPr>
        <p:spPr>
          <a:xfrm>
            <a:off x="790278" y="2191172"/>
            <a:ext cx="9433048" cy="698341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Graph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0367342" y="2983260"/>
            <a:ext cx="7125692" cy="2088232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0367342" y="4984448"/>
            <a:ext cx="7125692" cy="339941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8073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allAtOnce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zh-TW" altLang="en-US" dirty="0"/>
              <a:t>文心蘭智慧辨識既管理系統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50" y="2362191"/>
            <a:ext cx="11985332" cy="6741749"/>
          </a:xfrm>
          <a:prstGeom prst="rect">
            <a:avLst/>
          </a:prstGeom>
        </p:spPr>
      </p:pic>
      <p:sp>
        <p:nvSpPr>
          <p:cNvPr id="7" name="涙形 6"/>
          <p:cNvSpPr/>
          <p:nvPr userDrawn="1"/>
        </p:nvSpPr>
        <p:spPr>
          <a:xfrm rot="8100000">
            <a:off x="1896976" y="4227059"/>
            <a:ext cx="370586" cy="370586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646262" y="2767236"/>
            <a:ext cx="2877220" cy="1416518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4" name="涙形 13"/>
          <p:cNvSpPr/>
          <p:nvPr userDrawn="1"/>
        </p:nvSpPr>
        <p:spPr>
          <a:xfrm rot="8100000">
            <a:off x="3286137" y="6732419"/>
            <a:ext cx="370586" cy="370586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35423" y="5272596"/>
            <a:ext cx="2877220" cy="1416518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6" name="涙形 15"/>
          <p:cNvSpPr/>
          <p:nvPr userDrawn="1"/>
        </p:nvSpPr>
        <p:spPr>
          <a:xfrm rot="8100000">
            <a:off x="6349623" y="6121606"/>
            <a:ext cx="370586" cy="370586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5098909" y="4661783"/>
            <a:ext cx="2877220" cy="1416518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8" name="涙形 17"/>
          <p:cNvSpPr/>
          <p:nvPr userDrawn="1"/>
        </p:nvSpPr>
        <p:spPr>
          <a:xfrm rot="8100000">
            <a:off x="5977936" y="3734174"/>
            <a:ext cx="370586" cy="370586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4727222" y="2274351"/>
            <a:ext cx="2877220" cy="1416518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0" name="涙形 19"/>
          <p:cNvSpPr/>
          <p:nvPr userDrawn="1"/>
        </p:nvSpPr>
        <p:spPr>
          <a:xfrm rot="8100000">
            <a:off x="9291965" y="4148618"/>
            <a:ext cx="370586" cy="370586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8041251" y="2688795"/>
            <a:ext cx="2877220" cy="1416518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2" name="涙形 21"/>
          <p:cNvSpPr/>
          <p:nvPr userDrawn="1"/>
        </p:nvSpPr>
        <p:spPr>
          <a:xfrm rot="8100000">
            <a:off x="10539813" y="6994463"/>
            <a:ext cx="370586" cy="370586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289099" y="5534640"/>
            <a:ext cx="2877220" cy="1416518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2527582" y="2767236"/>
            <a:ext cx="5184576" cy="20771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2527582" y="4757356"/>
            <a:ext cx="5184576" cy="35544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5770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400"/>
                            </p:stCondLst>
                            <p:childTnLst>
                              <p:par>
                                <p:cTn id="22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00"/>
                            </p:stCondLst>
                            <p:childTnLst>
                              <p:par>
                                <p:cTn id="31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200"/>
                            </p:stCondLst>
                            <p:childTnLst>
                              <p:par>
                                <p:cTn id="40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100"/>
                            </p:stCondLst>
                            <p:childTnLst>
                              <p:par>
                                <p:cTn id="49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9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1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  <p:bldP spid="2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線コネクタ 8"/>
          <p:cNvCxnSpPr/>
          <p:nvPr userDrawn="1"/>
        </p:nvCxnSpPr>
        <p:spPr>
          <a:xfrm>
            <a:off x="9144000" y="0"/>
            <a:ext cx="0" cy="1028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円/楕円 15"/>
          <p:cNvSpPr/>
          <p:nvPr userDrawn="1"/>
        </p:nvSpPr>
        <p:spPr>
          <a:xfrm>
            <a:off x="8891972" y="1219064"/>
            <a:ext cx="504056" cy="504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4589208" y="823020"/>
            <a:ext cx="4176464" cy="1296144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80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02246" y="1903140"/>
            <a:ext cx="8280920" cy="1656184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8891972" y="4243400"/>
            <a:ext cx="504056" cy="504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9503246" y="3847356"/>
            <a:ext cx="4176464" cy="1296144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80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503246" y="4927476"/>
            <a:ext cx="8280920" cy="16561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2" name="円/楕円 21"/>
          <p:cNvSpPr/>
          <p:nvPr userDrawn="1"/>
        </p:nvSpPr>
        <p:spPr>
          <a:xfrm>
            <a:off x="8891972" y="7339744"/>
            <a:ext cx="504056" cy="504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4589208" y="6943700"/>
            <a:ext cx="4176464" cy="1296144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80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502246" y="8023820"/>
            <a:ext cx="8280920" cy="1656184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71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50"/>
                            </p:stCondLst>
                            <p:childTnLst>
                              <p:par>
                                <p:cTn id="2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3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800"/>
                            </p:stCondLst>
                            <p:childTnLst>
                              <p:par>
                                <p:cTn id="3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4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142503" y="175245"/>
            <a:ext cx="3888135" cy="388813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4174951" y="174948"/>
            <a:ext cx="8856687" cy="388813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142206" y="4207396"/>
            <a:ext cx="6480720" cy="5904656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6766942" y="4207396"/>
            <a:ext cx="2880320" cy="295232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3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6766942" y="7303740"/>
            <a:ext cx="11377264" cy="280831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4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13175654" y="174948"/>
            <a:ext cx="4968552" cy="388813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863286" y="4423420"/>
            <a:ext cx="8280920" cy="1368152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7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9863286" y="5647556"/>
            <a:ext cx="8280920" cy="12961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71996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078310" y="4128411"/>
            <a:ext cx="6192688" cy="2016224"/>
          </a:xfrm>
          <a:prstGeom prst="rect">
            <a:avLst/>
          </a:prstGeom>
        </p:spPr>
        <p:txBody>
          <a:bodyPr anchor="ctr"/>
          <a:lstStyle>
            <a:lvl1pPr algn="l">
              <a:defRPr sz="7200" spc="6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6838950" y="1263127"/>
            <a:ext cx="1552133" cy="1728192"/>
            <a:chOff x="7054974" y="1111052"/>
            <a:chExt cx="1552133" cy="1728192"/>
          </a:xfrm>
        </p:grpSpPr>
        <p:sp>
          <p:nvSpPr>
            <p:cNvPr id="5" name="テキスト ボックス 4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1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8" name="直線コネクタ 7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グループ化 13"/>
          <p:cNvGrpSpPr/>
          <p:nvPr userDrawn="1"/>
        </p:nvGrpSpPr>
        <p:grpSpPr>
          <a:xfrm>
            <a:off x="6838950" y="3351359"/>
            <a:ext cx="1552133" cy="1728192"/>
            <a:chOff x="7054974" y="1111052"/>
            <a:chExt cx="1552133" cy="1728192"/>
          </a:xfrm>
        </p:grpSpPr>
        <p:sp>
          <p:nvSpPr>
            <p:cNvPr id="15" name="テキスト ボックス 14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2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6" name="直線コネクタ 15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グループ化 16"/>
          <p:cNvGrpSpPr/>
          <p:nvPr userDrawn="1"/>
        </p:nvGrpSpPr>
        <p:grpSpPr>
          <a:xfrm>
            <a:off x="6838950" y="5439591"/>
            <a:ext cx="1552133" cy="1728192"/>
            <a:chOff x="7054974" y="1111052"/>
            <a:chExt cx="1552133" cy="1728192"/>
          </a:xfrm>
        </p:grpSpPr>
        <p:sp>
          <p:nvSpPr>
            <p:cNvPr id="18" name="テキスト ボックス 17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3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9" name="直線コネクタ 18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グループ化 19"/>
          <p:cNvGrpSpPr/>
          <p:nvPr userDrawn="1"/>
        </p:nvGrpSpPr>
        <p:grpSpPr>
          <a:xfrm>
            <a:off x="6838950" y="7527823"/>
            <a:ext cx="1552133" cy="1728192"/>
            <a:chOff x="7054974" y="1111052"/>
            <a:chExt cx="1552133" cy="1728192"/>
          </a:xfrm>
        </p:grpSpPr>
        <p:sp>
          <p:nvSpPr>
            <p:cNvPr id="21" name="テキスト ボックス 20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4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2" name="直線コネクタ 21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8567142" y="1176083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567142" y="1953135"/>
            <a:ext cx="8568952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567142" y="3247650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567142" y="4024702"/>
            <a:ext cx="8568952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8567142" y="5319217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8567142" y="6096269"/>
            <a:ext cx="8568952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8567142" y="7390784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567142" y="8167836"/>
            <a:ext cx="8568952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grpSp>
        <p:nvGrpSpPr>
          <p:cNvPr id="31" name="グループ化 30"/>
          <p:cNvGrpSpPr/>
          <p:nvPr userDrawn="1"/>
        </p:nvGrpSpPr>
        <p:grpSpPr>
          <a:xfrm>
            <a:off x="574254" y="3480339"/>
            <a:ext cx="661574" cy="1728192"/>
            <a:chOff x="4012746" y="1615108"/>
            <a:chExt cx="661574" cy="1728192"/>
          </a:xfrm>
        </p:grpSpPr>
        <p:cxnSp>
          <p:nvCxnSpPr>
            <p:cNvPr id="32" name="直線コネクタ 31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529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1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65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078310" y="4111746"/>
            <a:ext cx="6192688" cy="2016224"/>
          </a:xfrm>
          <a:prstGeom prst="rect">
            <a:avLst/>
          </a:prstGeom>
        </p:spPr>
        <p:txBody>
          <a:bodyPr anchor="ctr"/>
          <a:lstStyle>
            <a:lvl1pPr algn="l">
              <a:defRPr sz="7200" spc="6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6838950" y="2110558"/>
            <a:ext cx="1552133" cy="1728192"/>
            <a:chOff x="7054974" y="1111052"/>
            <a:chExt cx="1552133" cy="1728192"/>
          </a:xfrm>
        </p:grpSpPr>
        <p:sp>
          <p:nvSpPr>
            <p:cNvPr id="5" name="テキスト ボックス 4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1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8" name="直線コネクタ 7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グループ化 13"/>
          <p:cNvGrpSpPr/>
          <p:nvPr userDrawn="1"/>
        </p:nvGrpSpPr>
        <p:grpSpPr>
          <a:xfrm>
            <a:off x="6838950" y="4198790"/>
            <a:ext cx="1552133" cy="1728192"/>
            <a:chOff x="7054974" y="1111052"/>
            <a:chExt cx="1552133" cy="1728192"/>
          </a:xfrm>
        </p:grpSpPr>
        <p:sp>
          <p:nvSpPr>
            <p:cNvPr id="15" name="テキスト ボックス 14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2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6" name="直線コネクタ 15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グループ化 16"/>
          <p:cNvGrpSpPr/>
          <p:nvPr userDrawn="1"/>
        </p:nvGrpSpPr>
        <p:grpSpPr>
          <a:xfrm>
            <a:off x="6838950" y="6287022"/>
            <a:ext cx="1552133" cy="1728192"/>
            <a:chOff x="7054974" y="1111052"/>
            <a:chExt cx="1552133" cy="1728192"/>
          </a:xfrm>
        </p:grpSpPr>
        <p:sp>
          <p:nvSpPr>
            <p:cNvPr id="18" name="テキスト ボックス 17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3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9" name="直線コネクタ 18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8567142" y="2023514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567142" y="2800566"/>
            <a:ext cx="8568952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567142" y="4095081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567142" y="4872133"/>
            <a:ext cx="8568952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8567142" y="6166648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8567142" y="6943700"/>
            <a:ext cx="8568952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grpSp>
        <p:nvGrpSpPr>
          <p:cNvPr id="31" name="グループ化 30"/>
          <p:cNvGrpSpPr/>
          <p:nvPr userDrawn="1"/>
        </p:nvGrpSpPr>
        <p:grpSpPr>
          <a:xfrm>
            <a:off x="574254" y="3463674"/>
            <a:ext cx="661574" cy="1728192"/>
            <a:chOff x="4012746" y="1615108"/>
            <a:chExt cx="661574" cy="1728192"/>
          </a:xfrm>
        </p:grpSpPr>
        <p:cxnSp>
          <p:nvCxnSpPr>
            <p:cNvPr id="32" name="直線コネクタ 31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142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1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790278" y="4274836"/>
            <a:ext cx="5904656" cy="1354388"/>
          </a:xfrm>
          <a:prstGeom prst="rect">
            <a:avLst/>
          </a:prstGeom>
        </p:spPr>
        <p:txBody>
          <a:bodyPr anchor="t"/>
          <a:lstStyle>
            <a:lvl1pPr algn="r">
              <a:defRPr sz="7200" spc="600" baseline="0"/>
            </a:lvl1pPr>
          </a:lstStyle>
          <a:p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7555502" y="3991372"/>
            <a:ext cx="10372680" cy="176668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grpSp>
        <p:nvGrpSpPr>
          <p:cNvPr id="31" name="グループ化 30"/>
          <p:cNvGrpSpPr/>
          <p:nvPr userDrawn="1"/>
        </p:nvGrpSpPr>
        <p:grpSpPr>
          <a:xfrm>
            <a:off x="6838950" y="3919364"/>
            <a:ext cx="661574" cy="1728192"/>
            <a:chOff x="4012746" y="1615108"/>
            <a:chExt cx="661574" cy="1728192"/>
          </a:xfrm>
        </p:grpSpPr>
        <p:cxnSp>
          <p:nvCxnSpPr>
            <p:cNvPr id="32" name="直線コネクタ 31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913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90278" y="318964"/>
            <a:ext cx="16457772" cy="915119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738139"/>
            <a:ext cx="16457772" cy="7451107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141239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98" r:id="rId2"/>
    <p:sldLayoutId id="2147483665" r:id="rId3"/>
    <p:sldLayoutId id="2147483673" r:id="rId4"/>
    <p:sldLayoutId id="2147483674" r:id="rId5"/>
    <p:sldLayoutId id="2147483672" r:id="rId6"/>
    <p:sldLayoutId id="2147483679" r:id="rId7"/>
    <p:sldLayoutId id="2147483680" r:id="rId8"/>
    <p:sldLayoutId id="2147483686" r:id="rId9"/>
    <p:sldLayoutId id="2147483685" r:id="rId10"/>
    <p:sldLayoutId id="2147483696" r:id="rId11"/>
    <p:sldLayoutId id="2147483701" r:id="rId12"/>
    <p:sldLayoutId id="2147483703" r:id="rId13"/>
    <p:sldLayoutId id="2147483702" r:id="rId14"/>
  </p:sldLayoutIdLst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90278" y="0"/>
            <a:ext cx="16457772" cy="1234083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738139"/>
            <a:ext cx="16457772" cy="7451107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6550919" y="9636372"/>
            <a:ext cx="10729192" cy="547688"/>
          </a:xfrm>
          <a:prstGeom prst="rect">
            <a:avLst/>
          </a:prstGeom>
        </p:spPr>
        <p:txBody>
          <a:bodyPr vert="horz" lIns="163275" tIns="81638" rIns="163275" bIns="81638" rtlCol="0" anchor="b"/>
          <a:lstStyle>
            <a:lvl1pPr algn="ctr">
              <a:defRPr sz="2100">
                <a:solidFill>
                  <a:schemeClr val="tx1">
                    <a:tint val="75000"/>
                    <a:alpha val="80000"/>
                  </a:schemeClr>
                </a:solidFill>
              </a:defRPr>
            </a:lvl1pPr>
          </a:lstStyle>
          <a:p>
            <a:pPr algn="r"/>
            <a:r>
              <a:rPr lang="zh-TW" altLang="en-US" dirty="0"/>
              <a:t>文心蘭智慧辨識既管理系統</a:t>
            </a:r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309311" y="9638928"/>
            <a:ext cx="1050919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>
              <a:defRPr sz="3600">
                <a:solidFill>
                  <a:schemeClr val="tx1">
                    <a:tint val="75000"/>
                    <a:alpha val="80000"/>
                  </a:schemeClr>
                </a:solidFill>
              </a:defRPr>
            </a:lvl1pPr>
          </a:lstStyle>
          <a:p>
            <a:fld id="{27CB87ED-CE54-4A81-84E3-F65697A29D35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0" y="1162075"/>
            <a:ext cx="18286413" cy="576064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</a:schemeClr>
              </a:gs>
              <a:gs pos="39000">
                <a:schemeClr val="bg1">
                  <a:alpha val="54000"/>
                </a:schemeClr>
              </a:gs>
              <a:gs pos="74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 userDrawn="1"/>
        </p:nvCxnSpPr>
        <p:spPr>
          <a:xfrm>
            <a:off x="17280110" y="9638928"/>
            <a:ext cx="0" cy="648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453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0" r:id="rId2"/>
    <p:sldLayoutId id="2147483676" r:id="rId3"/>
    <p:sldLayoutId id="2147483688" r:id="rId4"/>
    <p:sldLayoutId id="2147483689" r:id="rId5"/>
    <p:sldLayoutId id="2147483700" r:id="rId6"/>
    <p:sldLayoutId id="2147483695" r:id="rId7"/>
    <p:sldLayoutId id="2147483677" r:id="rId8"/>
    <p:sldLayoutId id="2147483667" r:id="rId9"/>
    <p:sldLayoutId id="2147483683" r:id="rId10"/>
    <p:sldLayoutId id="2147483666" r:id="rId11"/>
    <p:sldLayoutId id="2147483691" r:id="rId12"/>
    <p:sldLayoutId id="2147483675" r:id="rId13"/>
    <p:sldLayoutId id="2147483682" r:id="rId14"/>
    <p:sldLayoutId id="2147483668" r:id="rId15"/>
    <p:sldLayoutId id="2147483687" r:id="rId16"/>
    <p:sldLayoutId id="2147483669" r:id="rId17"/>
    <p:sldLayoutId id="2147483678" r:id="rId18"/>
    <p:sldLayoutId id="2147483670" r:id="rId19"/>
    <p:sldLayoutId id="2147483671" r:id="rId20"/>
    <p:sldLayoutId id="2147483681" r:id="rId21"/>
    <p:sldLayoutId id="2147483690" r:id="rId22"/>
    <p:sldLayoutId id="2147483692" r:id="rId23"/>
    <p:sldLayoutId id="2147483693" r:id="rId24"/>
    <p:sldLayoutId id="2147483694" r:id="rId25"/>
    <p:sldLayoutId id="2147483699" r:id="rId26"/>
    <p:sldLayoutId id="2147483697" r:id="rId2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 animBg="1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5400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文心蘭</a:t>
            </a:r>
            <a:r>
              <a:rPr kumimoji="1" lang="zh-TW" altLang="en-US" dirty="0">
                <a:solidFill>
                  <a:schemeClr val="accent1"/>
                </a:solidFill>
              </a:rPr>
              <a:t>智慧辨識暨</a:t>
            </a:r>
            <a:r>
              <a:rPr kumimoji="1" lang="zh-TW" altLang="en-US" dirty="0"/>
              <a:t>管理系統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/>
              <a:t>指導老師</a:t>
            </a:r>
            <a:r>
              <a:rPr lang="en-US" altLang="ja-JP" dirty="0"/>
              <a:t> </a:t>
            </a:r>
            <a:r>
              <a:rPr lang="zh-TW" altLang="en-US" dirty="0"/>
              <a:t>王孝熙 蔡英德 共同指導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TW" altLang="en-US" dirty="0"/>
              <a:t>專題組員 </a:t>
            </a:r>
            <a:r>
              <a:rPr kumimoji="1" lang="en-US" altLang="zh-TW" dirty="0"/>
              <a:t>–</a:t>
            </a:r>
            <a:r>
              <a:rPr kumimoji="1" lang="zh-TW" altLang="en-US" dirty="0"/>
              <a:t> 莊英祺 蘇昱齊 劉冠呈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2921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601">
        <p:fade/>
      </p:transition>
    </mc:Choice>
    <mc:Fallback xmlns="">
      <p:transition spd="med" advTm="4601">
        <p:fade/>
      </p:transition>
    </mc:Fallback>
  </mc:AlternateContent>
  <p:extLst>
    <p:ext uri="{E180D4A7-C9FB-4DFB-919C-405C955672EB}">
      <p14:showEvtLst xmlns:p14="http://schemas.microsoft.com/office/powerpoint/2010/main">
        <p14:playEvt time="2365" objId="15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solidFill>
                  <a:schemeClr val="accent1"/>
                </a:solidFill>
              </a:rPr>
              <a:t>功能大綱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/>
          </p:nvPr>
        </p:nvSpPr>
        <p:spPr>
          <a:xfrm>
            <a:off x="9503246" y="823020"/>
            <a:ext cx="4392488" cy="1296144"/>
          </a:xfrm>
        </p:spPr>
        <p:txBody>
          <a:bodyPr/>
          <a:lstStyle/>
          <a:p>
            <a:r>
              <a:rPr kumimoji="1" lang="zh-TW" altLang="en-US" sz="5000" dirty="0"/>
              <a:t>影像辨識</a:t>
            </a:r>
            <a:endParaRPr kumimoji="1" lang="ja-JP" altLang="en-US" sz="5000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6"/>
          </p:nvPr>
        </p:nvSpPr>
        <p:spPr>
          <a:xfrm>
            <a:off x="4318670" y="3919364"/>
            <a:ext cx="4447002" cy="1296144"/>
          </a:xfrm>
        </p:spPr>
        <p:txBody>
          <a:bodyPr/>
          <a:lstStyle/>
          <a:p>
            <a:r>
              <a:rPr lang="zh-TW" altLang="en-US" sz="5000" dirty="0"/>
              <a:t>後端服務</a:t>
            </a:r>
            <a:endParaRPr kumimoji="1" lang="ja-JP" altLang="en-US" sz="5000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18"/>
          </p:nvPr>
        </p:nvSpPr>
        <p:spPr>
          <a:xfrm>
            <a:off x="9575255" y="3919364"/>
            <a:ext cx="4392488" cy="1296144"/>
          </a:xfrm>
        </p:spPr>
        <p:txBody>
          <a:bodyPr/>
          <a:lstStyle/>
          <a:p>
            <a:r>
              <a:rPr kumimoji="1" lang="zh-TW" altLang="en-US" sz="5000" dirty="0"/>
              <a:t>網頁前端</a:t>
            </a:r>
            <a:endParaRPr kumimoji="1" lang="ja-JP" altLang="en-US" sz="5000" dirty="0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19"/>
          </p:nvPr>
        </p:nvSpPr>
        <p:spPr>
          <a:xfrm>
            <a:off x="9575255" y="5215508"/>
            <a:ext cx="8280920" cy="1656184"/>
          </a:xfrm>
        </p:spPr>
        <p:txBody>
          <a:bodyPr/>
          <a:lstStyle/>
          <a:p>
            <a:r>
              <a:rPr lang="zh-TW" altLang="en-US" dirty="0"/>
              <a:t>透過網頁我可完成</a:t>
            </a:r>
            <a:r>
              <a:rPr lang="en-US" altLang="zh-TW" dirty="0"/>
              <a:t>…</a:t>
            </a:r>
            <a:r>
              <a:rPr lang="zh-TW" altLang="en-US" dirty="0"/>
              <a:t>事情</a:t>
            </a:r>
            <a:endParaRPr kumimoji="1" lang="ja-JP" altLang="en-US" dirty="0"/>
          </a:p>
        </p:txBody>
      </p:sp>
      <p:sp>
        <p:nvSpPr>
          <p:cNvPr id="9" name="テキスト プレースホルダー 15">
            <a:extLst>
              <a:ext uri="{FF2B5EF4-FFF2-40B4-BE49-F238E27FC236}">
                <a16:creationId xmlns:a16="http://schemas.microsoft.com/office/drawing/2014/main" id="{CF542DDF-FD69-4ED6-901C-EE87165BD7D6}"/>
              </a:ext>
            </a:extLst>
          </p:cNvPr>
          <p:cNvSpPr txBox="1">
            <a:spLocks/>
          </p:cNvSpPr>
          <p:nvPr/>
        </p:nvSpPr>
        <p:spPr>
          <a:xfrm>
            <a:off x="9491927" y="6871692"/>
            <a:ext cx="4392488" cy="1296144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l" defTabSz="1632753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8000" kern="1200" baseline="0">
                <a:solidFill>
                  <a:schemeClr val="tx1">
                    <a:alpha val="9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5000" dirty="0"/>
              <a:t>行動應用</a:t>
            </a:r>
            <a:endParaRPr lang="ja-JP" altLang="en-US" sz="5000" dirty="0"/>
          </a:p>
        </p:txBody>
      </p:sp>
      <p:sp>
        <p:nvSpPr>
          <p:cNvPr id="10" name="テキスト プレースホルダー 16">
            <a:extLst>
              <a:ext uri="{FF2B5EF4-FFF2-40B4-BE49-F238E27FC236}">
                <a16:creationId xmlns:a16="http://schemas.microsoft.com/office/drawing/2014/main" id="{133CEA7A-9058-4569-B167-AFE0C460843E}"/>
              </a:ext>
            </a:extLst>
          </p:cNvPr>
          <p:cNvSpPr txBox="1">
            <a:spLocks/>
          </p:cNvSpPr>
          <p:nvPr/>
        </p:nvSpPr>
        <p:spPr>
          <a:xfrm>
            <a:off x="9575255" y="8167836"/>
            <a:ext cx="8280920" cy="1656184"/>
          </a:xfrm>
          <a:prstGeom prst="rect">
            <a:avLst/>
          </a:prstGeom>
        </p:spPr>
        <p:txBody>
          <a:bodyPr vert="horz" lIns="163275" tIns="81638" rIns="163275" bIns="81638" rtlCol="0">
            <a:noAutofit/>
          </a:bodyPr>
          <a:lstStyle>
            <a:lvl1pPr marL="0" indent="0" algn="l" defTabSz="1632753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2800" kern="1200" baseline="0">
                <a:solidFill>
                  <a:schemeClr val="tx1">
                    <a:alpha val="9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為了讓人可以隨時隨地的使用我們的系統，因此開發出</a:t>
            </a:r>
            <a:r>
              <a:rPr lang="en-US" altLang="zh-TW" dirty="0"/>
              <a:t>App</a:t>
            </a:r>
            <a:r>
              <a:rPr lang="zh-TW" altLang="en-US" dirty="0"/>
              <a:t>讓使用者能夠輕鬆上手。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61469500"/>
      </p:ext>
    </p:extLst>
  </p:cSld>
  <p:clrMapOvr>
    <a:masterClrMapping/>
  </p:clrMapOvr>
  <p:transition spd="slow" advTm="6559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accent1"/>
                </a:solidFill>
              </a:rPr>
              <a:t>分析</a:t>
            </a:r>
            <a:r>
              <a:rPr lang="zh-TW" altLang="en-US" dirty="0"/>
              <a:t>項目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/>
              <a:t>系統的主要分析項目以及使用流程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33469564"/>
      </p:ext>
    </p:extLst>
  </p:cSld>
  <p:clrMapOvr>
    <a:masterClrMapping/>
  </p:clrMapOvr>
  <p:transition spd="slow" advTm="3305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如何</a:t>
            </a:r>
            <a:r>
              <a:rPr lang="zh-TW" altLang="en-US" dirty="0">
                <a:solidFill>
                  <a:schemeClr val="accent1"/>
                </a:solidFill>
              </a:rPr>
              <a:t>分析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zh-TW" altLang="en-US" dirty="0"/>
              <a:t>文心蘭智慧辨識暨管理系統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CB87ED-CE54-4A81-84E3-F65697A29D35}" type="slidenum">
              <a:rPr lang="ja-JP" altLang="en-US" smtClean="0"/>
              <a:pPr/>
              <a:t>12</a:t>
            </a:fld>
            <a:endParaRPr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TW" altLang="en-US" dirty="0"/>
              <a:t>使用影像處裡技術找到花的特徵再交由分類器進行分類</a:t>
            </a:r>
            <a:endParaRPr kumimoji="1" lang="ja-JP" altLang="en-US" dirty="0"/>
          </a:p>
        </p:txBody>
      </p:sp>
      <p:pic>
        <p:nvPicPr>
          <p:cNvPr id="15" name="Google Shape;214;g9f88bb328e_2_0">
            <a:extLst>
              <a:ext uri="{FF2B5EF4-FFF2-40B4-BE49-F238E27FC236}">
                <a16:creationId xmlns:a16="http://schemas.microsoft.com/office/drawing/2014/main" id="{E50FEF2C-C76D-4451-B3B9-4ED6091BA02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8350" y="2332378"/>
            <a:ext cx="15409712" cy="60486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2308565"/>
      </p:ext>
    </p:extLst>
  </p:cSld>
  <p:clrMapOvr>
    <a:masterClrMapping/>
  </p:clrMapOvr>
  <p:transition spd="slow" advTm="5475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/>
                </a:solidFill>
              </a:rPr>
              <a:t>UI/</a:t>
            </a:r>
            <a:r>
              <a:rPr lang="en-US" altLang="zh-TW" dirty="0"/>
              <a:t>UX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/>
              <a:t>使用者介面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47773053"/>
      </p:ext>
    </p:extLst>
  </p:cSld>
  <p:clrMapOvr>
    <a:masterClrMapping/>
  </p:clrMapOvr>
  <p:transition spd="slow" advTm="3305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タイトル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ANYTIME ANY</a:t>
            </a:r>
            <a:r>
              <a:rPr kumimoji="1" lang="en-US" altLang="ja-JP" dirty="0">
                <a:solidFill>
                  <a:schemeClr val="accent1"/>
                </a:solidFill>
              </a:rPr>
              <a:t>W</a:t>
            </a:r>
            <a:r>
              <a:rPr kumimoji="1" lang="en-US" altLang="ja-JP" dirty="0"/>
              <a:t>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r>
              <a:rPr lang="zh-TW" altLang="en-US" dirty="0"/>
              <a:t>文心蘭智慧辨識暨管理系統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14</a:t>
            </a:fld>
            <a:endParaRPr lang="ja-JP" altLang="en-US" dirty="0"/>
          </a:p>
        </p:txBody>
      </p:sp>
      <p:sp>
        <p:nvSpPr>
          <p:cNvPr id="30" name="テキスト プレースホルダー 2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/>
              <a:t>透過</a:t>
            </a:r>
            <a:r>
              <a:rPr lang="en-US" altLang="zh-TW" dirty="0"/>
              <a:t>APP</a:t>
            </a:r>
            <a:r>
              <a:rPr lang="zh-TW" altLang="en-US" dirty="0"/>
              <a:t>想要實現的事情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31" name="テキスト プレースホルダー 3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TW" altLang="en-US" dirty="0"/>
              <a:t>隨時掌握相關訊息</a:t>
            </a:r>
            <a:endParaRPr kumimoji="1" lang="ja-JP" altLang="en-US" dirty="0"/>
          </a:p>
        </p:txBody>
      </p:sp>
      <p:sp>
        <p:nvSpPr>
          <p:cNvPr id="32" name="テキスト プレースホルダー 3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/>
              <a:t>在這個人手一機的時代，行動裝置無疑是最具便利性的資訊獲取管道，希望可以提供更加方便的使用者體驗。</a:t>
            </a:r>
            <a:endParaRPr kumimoji="1" lang="ja-JP" altLang="en-US" dirty="0"/>
          </a:p>
        </p:txBody>
      </p:sp>
      <p:pic>
        <p:nvPicPr>
          <p:cNvPr id="9" name="Google Shape;341;ga543f81033_0_36">
            <a:extLst>
              <a:ext uri="{FF2B5EF4-FFF2-40B4-BE49-F238E27FC236}">
                <a16:creationId xmlns:a16="http://schemas.microsoft.com/office/drawing/2014/main" id="{F3929FC5-BF9A-44DB-94FF-58B39068516A}"/>
              </a:ext>
            </a:extLst>
          </p:cNvPr>
          <p:cNvPicPr preferRelativeResize="0">
            <a:picLocks noGrp="1"/>
          </p:cNvPicPr>
          <p:nvPr>
            <p:ph type="pic" sz="quarter" idx="15"/>
          </p:nvPr>
        </p:nvPicPr>
        <p:blipFill>
          <a:blip r:embed="rId2">
            <a:alphaModFix/>
          </a:blip>
          <a:srcRect l="651" r="651"/>
          <a:stretch>
            <a:fillRect/>
          </a:stretch>
        </p:blipFill>
        <p:spPr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1555403"/>
      </p:ext>
    </p:extLst>
  </p:cSld>
  <p:clrMapOvr>
    <a:masterClrMapping/>
  </p:clrMapOvr>
  <p:transition spd="slow" advTm="4109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BBFF02"/>
                </a:solidFill>
              </a:rPr>
              <a:t>C</a:t>
            </a:r>
            <a:r>
              <a:rPr lang="en-US" altLang="zh-TW" dirty="0"/>
              <a:t>ONVENITENT</a:t>
            </a:r>
            <a:r>
              <a:rPr lang="zh-TW" altLang="en-US" dirty="0"/>
              <a:t> </a:t>
            </a:r>
            <a:r>
              <a:rPr lang="en-US" altLang="zh-TW" dirty="0"/>
              <a:t>IN</a:t>
            </a:r>
            <a:r>
              <a:rPr lang="zh-TW" altLang="en-US" dirty="0"/>
              <a:t> </a:t>
            </a:r>
            <a:r>
              <a:rPr lang="en-US" altLang="zh-TW" dirty="0"/>
              <a:t>ANY</a:t>
            </a:r>
            <a:r>
              <a:rPr lang="zh-TW" altLang="en-US" dirty="0"/>
              <a:t> </a:t>
            </a:r>
            <a:r>
              <a:rPr lang="en-US" altLang="zh-TW" dirty="0"/>
              <a:t>DEVICE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TW" altLang="en-US" dirty="0"/>
              <a:t>透過網頁瀏覽，只需要有瀏覽器便可在各種裝置下運行</a:t>
            </a:r>
            <a:endParaRPr lang="en-US" altLang="ja-JP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4" name="Google Shape;300;g9f88bb328e_0_26">
            <a:extLst>
              <a:ext uri="{FF2B5EF4-FFF2-40B4-BE49-F238E27FC236}">
                <a16:creationId xmlns:a16="http://schemas.microsoft.com/office/drawing/2014/main" id="{642F61C2-D7F4-4977-9F92-36111335BA72}"/>
              </a:ext>
            </a:extLst>
          </p:cNvPr>
          <p:cNvPicPr preferRelativeResize="0">
            <a:picLocks noGrp="1"/>
          </p:cNvPicPr>
          <p:nvPr>
            <p:ph type="pic" sz="quarter" idx="10"/>
          </p:nvPr>
        </p:nvPicPr>
        <p:blipFill>
          <a:blip r:embed="rId2">
            <a:alphaModFix/>
          </a:blip>
          <a:srcRect l="13693" r="13693"/>
          <a:stretch>
            <a:fillRect/>
          </a:stretch>
        </p:blipFill>
        <p:spPr>
          <a:prstGeom prst="rect">
            <a:avLst/>
          </a:prstGeom>
          <a:noFill/>
          <a:ln>
            <a:noFill/>
          </a:ln>
        </p:spPr>
      </p:pic>
      <p:pic>
        <p:nvPicPr>
          <p:cNvPr id="15" name="Google Shape;307;g9f88bb328e_0_34">
            <a:extLst>
              <a:ext uri="{FF2B5EF4-FFF2-40B4-BE49-F238E27FC236}">
                <a16:creationId xmlns:a16="http://schemas.microsoft.com/office/drawing/2014/main" id="{FE445FFE-64C7-4E95-8D76-C5C8D306B04B}"/>
              </a:ext>
            </a:extLst>
          </p:cNvPr>
          <p:cNvPicPr preferRelativeResize="0">
            <a:picLocks noGrp="1"/>
          </p:cNvPicPr>
          <p:nvPr>
            <p:ph type="pic" sz="quarter" idx="11"/>
          </p:nvPr>
        </p:nvPicPr>
        <p:blipFill>
          <a:blip r:embed="rId3">
            <a:alphaModFix/>
          </a:blip>
          <a:srcRect l="13693" r="13693"/>
          <a:stretch>
            <a:fillRect/>
          </a:stretch>
        </p:blipFill>
        <p:spPr>
          <a:prstGeom prst="rect">
            <a:avLst/>
          </a:prstGeom>
          <a:noFill/>
          <a:ln>
            <a:noFill/>
          </a:ln>
        </p:spPr>
      </p:pic>
      <p:pic>
        <p:nvPicPr>
          <p:cNvPr id="16" name="Google Shape;293;g9f88bb328e_0_0">
            <a:extLst>
              <a:ext uri="{FF2B5EF4-FFF2-40B4-BE49-F238E27FC236}">
                <a16:creationId xmlns:a16="http://schemas.microsoft.com/office/drawing/2014/main" id="{2C7C0EED-0B0F-4C7B-AFB7-E3601C15F036}"/>
              </a:ext>
            </a:extLst>
          </p:cNvPr>
          <p:cNvPicPr preferRelativeResize="0">
            <a:picLocks noGrp="1"/>
          </p:cNvPicPr>
          <p:nvPr>
            <p:ph type="pic" sz="quarter" idx="12"/>
          </p:nvPr>
        </p:nvPicPr>
        <p:blipFill>
          <a:blip r:embed="rId4">
            <a:alphaModFix/>
          </a:blip>
          <a:srcRect l="12628" r="12628"/>
          <a:stretch>
            <a:fillRect/>
          </a:stretch>
        </p:blipFill>
        <p:spPr>
          <a:prstGeom prst="rect">
            <a:avLst/>
          </a:prstGeom>
          <a:noFill/>
          <a:ln>
            <a:noFill/>
          </a:ln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453145850"/>
      </p:ext>
    </p:extLst>
  </p:cSld>
  <p:clrMapOvr>
    <a:masterClrMapping/>
  </p:clrMapOvr>
  <p:transition spd="slow" advTm="6084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實際</a:t>
            </a:r>
            <a:r>
              <a:rPr kumimoji="1" lang="zh-TW" altLang="en-US" dirty="0">
                <a:solidFill>
                  <a:schemeClr val="accent1"/>
                </a:solidFill>
              </a:rPr>
              <a:t>畫面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pic>
        <p:nvPicPr>
          <p:cNvPr id="8" name="Google Shape;340;ga543f81033_0_36">
            <a:extLst>
              <a:ext uri="{FF2B5EF4-FFF2-40B4-BE49-F238E27FC236}">
                <a16:creationId xmlns:a16="http://schemas.microsoft.com/office/drawing/2014/main" id="{65488D76-476C-48CC-A0EE-79FB4F7A995D}"/>
              </a:ext>
            </a:extLst>
          </p:cNvPr>
          <p:cNvPicPr preferRelativeResize="0">
            <a:picLocks noGrp="1"/>
          </p:cNvPicPr>
          <p:nvPr>
            <p:ph type="pic" sz="quarter" idx="17"/>
          </p:nvPr>
        </p:nvPicPr>
        <p:blipFill>
          <a:blip r:embed="rId2">
            <a:alphaModFix/>
          </a:blip>
          <a:srcRect l="1502" r="1502"/>
          <a:stretch>
            <a:fillRect/>
          </a:stretch>
        </p:blipFill>
        <p:spPr>
          <a:prstGeom prst="rect">
            <a:avLst/>
          </a:prstGeom>
          <a:noFill/>
          <a:ln>
            <a:noFill/>
          </a:ln>
        </p:spPr>
      </p:pic>
      <p:pic>
        <p:nvPicPr>
          <p:cNvPr id="18" name="Google Shape;300;g9f88bb328e_0_26">
            <a:extLst>
              <a:ext uri="{FF2B5EF4-FFF2-40B4-BE49-F238E27FC236}">
                <a16:creationId xmlns:a16="http://schemas.microsoft.com/office/drawing/2014/main" id="{185F98C1-DC67-4F11-8CA1-E7C64FDAB397}"/>
              </a:ext>
            </a:extLst>
          </p:cNvPr>
          <p:cNvPicPr preferRelativeResize="0">
            <a:picLocks noGrp="1"/>
          </p:cNvPicPr>
          <p:nvPr>
            <p:ph type="pic" sz="quarter" idx="11"/>
          </p:nvPr>
        </p:nvPicPr>
        <p:blipFill>
          <a:blip r:embed="rId3">
            <a:alphaModFix/>
          </a:blip>
          <a:srcRect l="12896" r="12896"/>
          <a:stretch>
            <a:fillRect/>
          </a:stretch>
        </p:blipFill>
        <p:spPr>
          <a:prstGeom prst="rect">
            <a:avLst/>
          </a:prstGeom>
          <a:noFill/>
          <a:ln>
            <a:noFill/>
          </a:ln>
        </p:spPr>
      </p:pic>
      <p:pic>
        <p:nvPicPr>
          <p:cNvPr id="20" name="Google Shape;355;ga543f81033_0_42">
            <a:extLst>
              <a:ext uri="{FF2B5EF4-FFF2-40B4-BE49-F238E27FC236}">
                <a16:creationId xmlns:a16="http://schemas.microsoft.com/office/drawing/2014/main" id="{DFE21431-0B23-4075-B34A-2BE2C76E4D17}"/>
              </a:ext>
            </a:extLst>
          </p:cNvPr>
          <p:cNvPicPr preferRelativeResize="0">
            <a:picLocks noGrp="1"/>
          </p:cNvPicPr>
          <p:nvPr>
            <p:ph type="pic" sz="quarter" idx="18"/>
          </p:nvPr>
        </p:nvPicPr>
        <p:blipFill>
          <a:blip r:embed="rId4">
            <a:alphaModFix/>
          </a:blip>
          <a:srcRect t="12471" b="12471"/>
          <a:stretch>
            <a:fillRect/>
          </a:stretch>
        </p:blipFill>
        <p:spPr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2740010"/>
      </p:ext>
    </p:extLst>
  </p:cSld>
  <p:clrMapOvr>
    <a:masterClrMapping/>
  </p:clrMapOvr>
  <p:transition spd="slow" advTm="5963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タイトル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THANK </a:t>
            </a:r>
            <a:r>
              <a:rPr kumimoji="1" lang="en-US" altLang="ja-JP" dirty="0">
                <a:solidFill>
                  <a:schemeClr val="accent1"/>
                </a:solidFill>
              </a:rPr>
              <a:t>Y</a:t>
            </a:r>
            <a:r>
              <a:rPr kumimoji="1" lang="en-US" altLang="ja-JP" dirty="0"/>
              <a:t>OU!</a:t>
            </a:r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 dirty="0"/>
              <a:t>Any </a:t>
            </a:r>
            <a:r>
              <a:rPr kumimoji="1" lang="en-US" altLang="ja-JP" dirty="0">
                <a:solidFill>
                  <a:schemeClr val="accent1"/>
                </a:solidFill>
              </a:rPr>
              <a:t>Q</a:t>
            </a:r>
            <a:r>
              <a:rPr kumimoji="1" lang="en-US" altLang="ja-JP" dirty="0"/>
              <a:t>uestions?</a:t>
            </a:r>
            <a:endParaRPr kumimoji="1"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accent1"/>
                </a:solidFill>
              </a:rPr>
              <a:t>指導老師</a:t>
            </a:r>
            <a:r>
              <a:rPr lang="en-US" altLang="ja-JP" dirty="0"/>
              <a:t> </a:t>
            </a:r>
            <a:r>
              <a:rPr lang="zh-TW" altLang="en-US" dirty="0"/>
              <a:t>王孝熙 蔡英德</a:t>
            </a:r>
            <a:endParaRPr kumimoji="1" lang="ja-JP" altLang="en-US" dirty="0"/>
          </a:p>
          <a:p>
            <a:r>
              <a:rPr kumimoji="1" lang="zh-TW" altLang="en-US" dirty="0">
                <a:solidFill>
                  <a:schemeClr val="accent1"/>
                </a:solidFill>
              </a:rPr>
              <a:t>專題組員 </a:t>
            </a:r>
            <a:r>
              <a:rPr kumimoji="1" lang="en-US" altLang="zh-TW" dirty="0"/>
              <a:t>–</a:t>
            </a:r>
            <a:r>
              <a:rPr kumimoji="1" lang="zh-TW" altLang="en-US" dirty="0"/>
              <a:t> 莊英祺 蘇昱齊 劉冠呈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00920996"/>
      </p:ext>
    </p:extLst>
  </p:cSld>
  <p:clrMapOvr>
    <a:masterClrMapping/>
  </p:clrMapOvr>
  <p:transition spd="slow" advTm="4136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CO</a:t>
            </a:r>
            <a:r>
              <a:rPr lang="en-US" altLang="ja-JP" dirty="0">
                <a:solidFill>
                  <a:schemeClr val="accent1"/>
                </a:solidFill>
              </a:rPr>
              <a:t>N</a:t>
            </a:r>
            <a:r>
              <a:rPr lang="en-US" altLang="ja-JP" dirty="0"/>
              <a:t>TENT</a:t>
            </a:r>
            <a:r>
              <a:rPr lang="en-US" altLang="ja-JP" dirty="0">
                <a:solidFill>
                  <a:schemeClr val="accent1"/>
                </a:solidFill>
              </a:rPr>
              <a:t>S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TW" altLang="en-US" dirty="0"/>
              <a:t>專題介紹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/>
              <a:t>文心蘭花農的三大重點議題，以及其解決之方法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TW" altLang="en-US" dirty="0"/>
              <a:t>使用技術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TW" altLang="en-US" dirty="0"/>
              <a:t>在專題上所使用的技術及其目的，系統分析圖、系統流程圖和資料庫架構圖等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TW" altLang="en-US" dirty="0"/>
              <a:t>功能及分析項目</a:t>
            </a:r>
            <a:endParaRPr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TW" altLang="en-US" dirty="0"/>
              <a:t>文心蘭分析的標準依據，與本系統之應用程式功能總覽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zh-TW" dirty="0"/>
              <a:t>UI/UX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zh-TW" altLang="en-US" dirty="0"/>
              <a:t>網頁及</a:t>
            </a:r>
            <a:r>
              <a:rPr kumimoji="1" lang="en-US" altLang="zh-TW" dirty="0"/>
              <a:t>APP</a:t>
            </a:r>
            <a:r>
              <a:rPr kumimoji="1" lang="zh-TW" altLang="en-US" dirty="0"/>
              <a:t>實際畫面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65767922"/>
      </p:ext>
    </p:extLst>
  </p:cSld>
  <p:clrMapOvr>
    <a:masterClrMapping/>
  </p:clrMapOvr>
  <p:transition spd="slow" advTm="4683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專題</a:t>
            </a:r>
            <a:r>
              <a:rPr kumimoji="1" lang="zh-TW" altLang="en-US" dirty="0">
                <a:solidFill>
                  <a:schemeClr val="accent1"/>
                </a:solidFill>
              </a:rPr>
              <a:t>介紹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/>
              <a:t>希望解決的問題與目前之解決方法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9969002"/>
      </p:ext>
    </p:extLst>
  </p:cSld>
  <p:clrMapOvr>
    <a:masterClrMapping/>
  </p:clrMapOvr>
  <p:transition spd="slow" advTm="2922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3 PILLAR</a:t>
            </a:r>
            <a:r>
              <a:rPr lang="en-US" altLang="ja-JP" dirty="0">
                <a:solidFill>
                  <a:schemeClr val="accent1"/>
                </a:solidFill>
              </a:rPr>
              <a:t>S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zh-TW" altLang="en-US" dirty="0"/>
              <a:t>文心蘭智慧辨識暨管理系統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CB87ED-CE54-4A81-84E3-F65697A29D35}" type="slidenum">
              <a:rPr lang="ja-JP" altLang="en-US" smtClean="0"/>
              <a:pPr/>
              <a:t>4</a:t>
            </a:fld>
            <a:endParaRPr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 dirty="0"/>
              <a:t>It’s not about ideas. It’s about </a:t>
            </a:r>
            <a:r>
              <a:rPr kumimoji="1" lang="en-US" altLang="ja-JP" dirty="0">
                <a:solidFill>
                  <a:schemeClr val="accent1">
                    <a:alpha val="80000"/>
                  </a:schemeClr>
                </a:solidFill>
              </a:rPr>
              <a:t>making ideas happen</a:t>
            </a:r>
            <a:r>
              <a:rPr kumimoji="1" lang="en-US" altLang="ja-JP" dirty="0"/>
              <a:t>!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TW" altLang="en-US" dirty="0"/>
              <a:t>文心蘭產業之重要性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/>
              <a:t>在台灣蘭花產業中，文心蘭佔據了一個十分重要的地位，光對日本的外銷產量便達到了</a:t>
            </a:r>
            <a:r>
              <a:rPr lang="en-US" altLang="zh-TW" dirty="0"/>
              <a:t>7</a:t>
            </a:r>
            <a:r>
              <a:rPr lang="zh-TW" altLang="en-US" dirty="0"/>
              <a:t>億新台幣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zh-TW" altLang="en-US" dirty="0"/>
              <a:t>人力成本過高</a:t>
            </a:r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TW" altLang="en-US" dirty="0"/>
              <a:t>對文心蘭進行分級，相較其他蘭花更為複雜，需要耗費大量的人力，要培訓出能夠分類的人員也十分耗時</a:t>
            </a:r>
            <a:endParaRPr kumimoji="1"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TW" altLang="en-US" dirty="0"/>
              <a:t>人口老化</a:t>
            </a:r>
            <a:endParaRPr kumimoji="1" lang="ja-JP" altLang="en-US" dirty="0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TW" altLang="en-US" dirty="0"/>
              <a:t>近幾年人口老化等問題日益嚴重，導致能進行分類之人員亦是銳減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01358171"/>
      </p:ext>
    </p:extLst>
  </p:cSld>
  <p:clrMapOvr>
    <a:masterClrMapping/>
  </p:clrMapOvr>
  <p:transition spd="slow" advTm="4338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タイトル 1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解決</a:t>
            </a:r>
            <a:r>
              <a:rPr lang="zh-TW" altLang="en-US" dirty="0">
                <a:solidFill>
                  <a:schemeClr val="accent1"/>
                </a:solidFill>
              </a:rPr>
              <a:t>問題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zh-TW" altLang="en-US" dirty="0"/>
              <a:t>文心蘭智慧辨識暨管理系統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CB87ED-CE54-4A81-84E3-F65697A29D35}" type="slidenum">
              <a:rPr lang="ja-JP" altLang="en-US" smtClean="0"/>
              <a:pPr/>
              <a:t>5</a:t>
            </a:fld>
            <a:endParaRPr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 dirty="0"/>
              <a:t>It’s not about ideas. It’s about </a:t>
            </a:r>
            <a:r>
              <a:rPr kumimoji="1" lang="en-US" altLang="ja-JP" dirty="0">
                <a:solidFill>
                  <a:schemeClr val="accent1">
                    <a:alpha val="80000"/>
                  </a:schemeClr>
                </a:solidFill>
              </a:rPr>
              <a:t>making ideas happen</a:t>
            </a:r>
            <a:r>
              <a:rPr kumimoji="1" lang="en-US" altLang="ja-JP" dirty="0"/>
              <a:t>!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解決人力不足</a:t>
            </a:r>
            <a:endParaRPr lang="en-US" altLang="ja-JP" dirty="0"/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>
              <a:lnSpc>
                <a:spcPct val="120000"/>
              </a:lnSpc>
            </a:pPr>
            <a:r>
              <a:rPr lang="zh-TW" altLang="en-US" b="1" dirty="0">
                <a:latin typeface="Roboto Condensed"/>
                <a:ea typeface="Roboto Condensed"/>
                <a:cs typeface="Roboto Condensed"/>
                <a:sym typeface="Roboto Condensed"/>
              </a:rPr>
              <a:t>透過影像辨識搭配輸送鏈，解決需要大量人力進行分類的問題</a:t>
            </a:r>
            <a:endParaRPr lang="zh-TW" altLang="en-US" dirty="0"/>
          </a:p>
        </p:txBody>
      </p:sp>
      <p:sp>
        <p:nvSpPr>
          <p:cNvPr id="24" name="テキスト プレースホルダー 23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減少人力訓練成本</a:t>
            </a:r>
            <a:endParaRPr lang="en-US" altLang="ja-JP" dirty="0"/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>
              <a:lnSpc>
                <a:spcPct val="120000"/>
              </a:lnSpc>
            </a:pPr>
            <a:r>
              <a:rPr lang="zh-TW" altLang="en-US" b="1" dirty="0">
                <a:latin typeface="Roboto Condensed"/>
                <a:ea typeface="Roboto Condensed"/>
                <a:cs typeface="Roboto Condensed"/>
                <a:sym typeface="Roboto Condensed"/>
              </a:rPr>
              <a:t>訓練能夠進行分類的人員需要大量時間，透過自動化可解決此問題</a:t>
            </a:r>
            <a:endParaRPr lang="zh-TW" altLang="en-US" b="1" dirty="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7" name="テキスト プレースホルダー 26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統一分級標準</a:t>
            </a:r>
            <a:endParaRPr lang="en-US" altLang="ja-JP" dirty="0"/>
          </a:p>
        </p:txBody>
      </p:sp>
      <p:sp>
        <p:nvSpPr>
          <p:cNvPr id="28" name="テキスト プレースホルダー 2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20000"/>
              </a:lnSpc>
              <a:buClr>
                <a:schemeClr val="dk1"/>
              </a:buClr>
              <a:buSzPts val="1100"/>
            </a:pPr>
            <a:r>
              <a:rPr lang="zh-TW" altLang="en-US" b="1" dirty="0">
                <a:latin typeface="Roboto Condensed"/>
                <a:sym typeface="Times New Roman"/>
              </a:rPr>
              <a:t>因由人員分工，可能因疲勞等原因，導致分級有誤造成內外銷品質不一，透過機器學習可統一標準</a:t>
            </a:r>
            <a:endParaRPr lang="zh-TW" altLang="en-US" b="1" dirty="0">
              <a:latin typeface="Roboto Condensed"/>
              <a:sym typeface="Microsoft Yahei"/>
            </a:endParaRPr>
          </a:p>
        </p:txBody>
      </p:sp>
      <p:sp>
        <p:nvSpPr>
          <p:cNvPr id="30" name="テキスト プレースホルダー 29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加速分類效率</a:t>
            </a:r>
            <a:endParaRPr lang="en-US" altLang="ja-JP" dirty="0"/>
          </a:p>
        </p:txBody>
      </p:sp>
      <p:sp>
        <p:nvSpPr>
          <p:cNvPr id="31" name="テキスト プレースホルダー 30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lvl="0">
              <a:lnSpc>
                <a:spcPct val="120000"/>
              </a:lnSpc>
            </a:pPr>
            <a:r>
              <a:rPr lang="zh-TW" altLang="en-US" b="1" dirty="0">
                <a:latin typeface="Roboto Condensed"/>
                <a:ea typeface="Roboto Condensed"/>
                <a:cs typeface="Roboto Condensed"/>
                <a:sym typeface="Roboto Condensed"/>
              </a:rPr>
              <a:t>同樣透過影像辨識可加速分類效率，降低人員辨識時間</a:t>
            </a:r>
            <a:endParaRPr lang="zh-TW" altLang="en-US" b="1" dirty="0"/>
          </a:p>
        </p:txBody>
      </p:sp>
      <p:pic>
        <p:nvPicPr>
          <p:cNvPr id="9" name="圖片版面配置區 8">
            <a:extLst>
              <a:ext uri="{FF2B5EF4-FFF2-40B4-BE49-F238E27FC236}">
                <a16:creationId xmlns:a16="http://schemas.microsoft.com/office/drawing/2014/main" id="{B5DE9E18-A445-429D-93A8-015C4E59852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1" name="圖片版面配置區 10">
            <a:extLst>
              <a:ext uri="{FF2B5EF4-FFF2-40B4-BE49-F238E27FC236}">
                <a16:creationId xmlns:a16="http://schemas.microsoft.com/office/drawing/2014/main" id="{B68AE4A1-54A9-48A0-874B-D44DC10CF80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3" name="圖片版面配置區 12">
            <a:extLst>
              <a:ext uri="{FF2B5EF4-FFF2-40B4-BE49-F238E27FC236}">
                <a16:creationId xmlns:a16="http://schemas.microsoft.com/office/drawing/2014/main" id="{851AAE79-D2D3-4F15-948A-EFAA42D67412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圖片版面配置區 14">
            <a:extLst>
              <a:ext uri="{FF2B5EF4-FFF2-40B4-BE49-F238E27FC236}">
                <a16:creationId xmlns:a16="http://schemas.microsoft.com/office/drawing/2014/main" id="{62DADF7D-9B32-4754-9307-56C738370C0A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3675417"/>
      </p:ext>
    </p:extLst>
  </p:cSld>
  <p:clrMapOvr>
    <a:masterClrMapping/>
  </p:clrMapOvr>
  <p:transition spd="slow" advTm="4391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使用</a:t>
            </a:r>
            <a:r>
              <a:rPr kumimoji="1" lang="zh-TW" altLang="en-US" dirty="0">
                <a:solidFill>
                  <a:schemeClr val="accent1"/>
                </a:solidFill>
              </a:rPr>
              <a:t>技術</a:t>
            </a:r>
            <a:endParaRPr kumimoji="1" lang="ja-JP" altLang="en-US" dirty="0">
              <a:solidFill>
                <a:schemeClr val="accent1"/>
              </a:solidFill>
            </a:endParaRP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TW" altLang="en-US" dirty="0"/>
              <a:t>技術與技術的結合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07236177"/>
      </p:ext>
    </p:extLst>
  </p:cSld>
  <p:clrMapOvr>
    <a:masterClrMapping/>
  </p:clrMapOvr>
  <p:transition spd="slow" advTm="3628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技術總覽</a:t>
            </a:r>
            <a:endParaRPr kumimoji="1" lang="ja-JP" altLang="en-US" dirty="0"/>
          </a:p>
        </p:txBody>
      </p:sp>
      <p:sp>
        <p:nvSpPr>
          <p:cNvPr id="13" name="フッター プレースホルダー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zh-TW" altLang="en-US" dirty="0"/>
              <a:t>文心蘭智慧辨識暨管理系統</a:t>
            </a:r>
            <a:endParaRPr lang="ja-JP" altLang="en-US" dirty="0"/>
          </a:p>
        </p:txBody>
      </p:sp>
      <p:sp>
        <p:nvSpPr>
          <p:cNvPr id="14" name="スライド番号プレースホルダー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CB87ED-CE54-4A81-84E3-F65697A29D35}" type="slidenum">
              <a:rPr lang="ja-JP" altLang="en-US" smtClean="0"/>
              <a:pPr/>
              <a:t>7</a:t>
            </a:fld>
            <a:endParaRPr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/>
              <a:t>網頁前後端、</a:t>
            </a:r>
            <a:r>
              <a:rPr lang="en-US" altLang="zh-TW" dirty="0"/>
              <a:t>APP</a:t>
            </a:r>
            <a:r>
              <a:rPr lang="zh-TW" altLang="en-US" dirty="0"/>
              <a:t>、分析及影像辨識</a:t>
            </a:r>
            <a:endParaRPr lang="ja-JP" altLang="en-US" dirty="0"/>
          </a:p>
          <a:p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/>
          </p:nvPr>
        </p:nvSpPr>
        <p:spPr>
          <a:xfrm>
            <a:off x="7918476" y="4522889"/>
            <a:ext cx="9181020" cy="864096"/>
          </a:xfrm>
        </p:spPr>
        <p:txBody>
          <a:bodyPr/>
          <a:lstStyle/>
          <a:p>
            <a:r>
              <a:rPr lang="zh-TW" altLang="en-US" dirty="0"/>
              <a:t>主要技術</a:t>
            </a:r>
            <a:endParaRPr kumimoji="1" lang="ja-JP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8063086" y="5863580"/>
            <a:ext cx="5904656" cy="257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8063086" y="6537219"/>
            <a:ext cx="5904656" cy="257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8063086" y="7884497"/>
            <a:ext cx="5904656" cy="257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8063086" y="7210858"/>
            <a:ext cx="5904656" cy="257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8063086" y="8558136"/>
            <a:ext cx="5904656" cy="257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8063086" y="5863580"/>
            <a:ext cx="4320480" cy="257772"/>
          </a:xfrm>
          <a:prstGeom prst="rect">
            <a:avLst/>
          </a:prstGeom>
          <a:solidFill>
            <a:schemeClr val="tx1">
              <a:lumMod val="75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8063086" y="6537219"/>
            <a:ext cx="5400600" cy="257772"/>
          </a:xfrm>
          <a:prstGeom prst="rect">
            <a:avLst/>
          </a:prstGeom>
          <a:solidFill>
            <a:schemeClr val="tx1">
              <a:lumMod val="75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8063086" y="7884497"/>
            <a:ext cx="3312368" cy="257772"/>
          </a:xfrm>
          <a:prstGeom prst="rect">
            <a:avLst/>
          </a:prstGeom>
          <a:solidFill>
            <a:schemeClr val="tx1">
              <a:lumMod val="75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8063086" y="7210858"/>
            <a:ext cx="4320480" cy="257772"/>
          </a:xfrm>
          <a:prstGeom prst="rect">
            <a:avLst/>
          </a:prstGeom>
          <a:solidFill>
            <a:schemeClr val="tx1">
              <a:lumMod val="75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8063086" y="8558136"/>
            <a:ext cx="5688632" cy="257772"/>
          </a:xfrm>
          <a:prstGeom prst="rect">
            <a:avLst/>
          </a:prstGeom>
          <a:solidFill>
            <a:schemeClr val="tx1">
              <a:lumMod val="75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063247" y="5730855"/>
            <a:ext cx="131799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zh-TW" sz="2800" dirty="0"/>
              <a:t>Angular</a:t>
            </a:r>
            <a:endParaRPr kumimoji="1" lang="ja-JP" altLang="en-US" sz="2800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14063247" y="6404494"/>
            <a:ext cx="281416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ja-JP" sz="2800" dirty="0"/>
              <a:t>Image recognition</a:t>
            </a:r>
            <a:endParaRPr kumimoji="1" lang="ja-JP" altLang="en-US" sz="2800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14063247" y="7084215"/>
            <a:ext cx="135069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ja-JP" sz="2800" dirty="0"/>
              <a:t>Android</a:t>
            </a:r>
            <a:endParaRPr kumimoji="1" lang="ja-JP" altLang="en-US" sz="28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14063247" y="7757854"/>
            <a:ext cx="90762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ja-JP" sz="2800" dirty="0"/>
              <a:t>Flask</a:t>
            </a:r>
            <a:endParaRPr kumimoji="1" lang="ja-JP" altLang="en-US" sz="2800" dirty="0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14064256" y="8425411"/>
            <a:ext cx="278954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ja-JP" sz="2800" dirty="0"/>
              <a:t>Machine Learning</a:t>
            </a:r>
            <a:endParaRPr lang="ja-JP" altLang="en-US" sz="2800" dirty="0"/>
          </a:p>
        </p:txBody>
      </p:sp>
      <p:pic>
        <p:nvPicPr>
          <p:cNvPr id="1030" name="Picture 6" descr="How to Write Readable Code. One of the best classic pieces of… | by Eric  Damtoft | DealerOn Dev | Medium">
            <a:extLst>
              <a:ext uri="{FF2B5EF4-FFF2-40B4-BE49-F238E27FC236}">
                <a16:creationId xmlns:a16="http://schemas.microsoft.com/office/drawing/2014/main" id="{B583CA35-567B-4207-8B5A-D36E55722BCD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3" r="1668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248843"/>
      </p:ext>
    </p:extLst>
  </p:cSld>
  <p:clrMapOvr>
    <a:masterClrMapping/>
  </p:clrMapOvr>
  <p:transition spd="slow" advTm="1133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3" grpId="0"/>
      <p:bldP spid="22" grpId="0"/>
      <p:bldP spid="23" grpId="0"/>
      <p:bldP spid="24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系統架構圖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/>
              <a:t>從議題中找出最合適的統架構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r>
              <a:rPr lang="zh-TW" altLang="en-US" dirty="0"/>
              <a:t> 是將一切串連起來的齒輪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TW" altLang="en-US" dirty="0"/>
              <a:t>通過使用</a:t>
            </a:r>
            <a:r>
              <a:rPr lang="en-US" altLang="zh-TW" dirty="0"/>
              <a:t>Restful API </a:t>
            </a:r>
            <a:r>
              <a:rPr lang="zh-TW" altLang="en-US" dirty="0"/>
              <a:t>將原本分離的前後端串聯起來</a:t>
            </a:r>
            <a:endParaRPr kumimoji="1" lang="ja-JP" altLang="en-US" dirty="0"/>
          </a:p>
        </p:txBody>
      </p:sp>
      <p:sp>
        <p:nvSpPr>
          <p:cNvPr id="13" name="フッター プレースホルダー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zh-TW" altLang="en-US" dirty="0"/>
              <a:t>文心蘭智慧辨識暨管理系統</a:t>
            </a:r>
            <a:endParaRPr lang="ja-JP" altLang="en-US" dirty="0"/>
          </a:p>
        </p:txBody>
      </p:sp>
      <p:sp>
        <p:nvSpPr>
          <p:cNvPr id="14" name="スライド番号プレースホルダー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CB87ED-CE54-4A81-84E3-F65697A29D35}" type="slidenum">
              <a:rPr lang="ja-JP" altLang="en-US" smtClean="0"/>
              <a:pPr/>
              <a:t>8</a:t>
            </a:fld>
            <a:endParaRPr lang="ja-JP" altLang="en-US" dirty="0"/>
          </a:p>
        </p:txBody>
      </p:sp>
      <p:pic>
        <p:nvPicPr>
          <p:cNvPr id="9" name="Google Shape;186;p8" descr="一張含有 時鐘 的圖片&#10;&#10;自動產生的描述">
            <a:extLst>
              <a:ext uri="{FF2B5EF4-FFF2-40B4-BE49-F238E27FC236}">
                <a16:creationId xmlns:a16="http://schemas.microsoft.com/office/drawing/2014/main" id="{2EB84551-084A-447C-B02A-092CC1B6BFD5}"/>
              </a:ext>
            </a:extLst>
          </p:cNvPr>
          <p:cNvPicPr preferRelativeResize="0">
            <a:picLocks noGrp="1"/>
          </p:cNvPicPr>
          <p:nvPr>
            <p:ph type="pic" sz="quarter" idx="15"/>
          </p:nvPr>
        </p:nvPicPr>
        <p:blipFill rotWithShape="1">
          <a:blip r:embed="rId2">
            <a:alphaModFix/>
          </a:blip>
          <a:srcRect l="724" r="724"/>
          <a:stretch/>
        </p:blipFill>
        <p:spPr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3423890"/>
      </p:ext>
    </p:extLst>
  </p:cSld>
  <p:clrMapOvr>
    <a:masterClrMapping/>
  </p:clrMapOvr>
  <p:transition spd="slow" advTm="3771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主要</a:t>
            </a:r>
            <a:r>
              <a:rPr lang="zh-TW" altLang="en-US" dirty="0">
                <a:solidFill>
                  <a:schemeClr val="accent1"/>
                </a:solidFill>
              </a:rPr>
              <a:t>功能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altLang="en-US" dirty="0"/>
              <a:t>系統的主要分析項目以及使用流程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31900962"/>
      </p:ext>
    </p:extLst>
  </p:cSld>
  <p:clrMapOvr>
    <a:masterClrMapping/>
  </p:clrMapOvr>
  <p:transition spd="slow" advTm="3305">
    <p:push dir="u"/>
  </p:transition>
</p:sld>
</file>

<file path=ppt/theme/theme1.xml><?xml version="1.0" encoding="utf-8"?>
<a:theme xmlns:a="http://schemas.openxmlformats.org/drawingml/2006/main" name="Title">
  <a:themeElements>
    <a:clrScheme name="ユーザー定義 2">
      <a:dk1>
        <a:srgbClr val="FFFFFF"/>
      </a:dk1>
      <a:lt1>
        <a:srgbClr val="000000"/>
      </a:lt1>
      <a:dk2>
        <a:srgbClr val="FFFFFF"/>
      </a:dk2>
      <a:lt2>
        <a:srgbClr val="EEECE1"/>
      </a:lt2>
      <a:accent1>
        <a:srgbClr val="BBFF02"/>
      </a:accent1>
      <a:accent2>
        <a:srgbClr val="02FFB5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BBFF02"/>
      </a:hlink>
      <a:folHlink>
        <a:srgbClr val="8CC000"/>
      </a:folHlink>
    </a:clrScheme>
    <a:fontScheme name="Scheat">
      <a:majorFont>
        <a:latin typeface="Crimson Text"/>
        <a:ea typeface="Spica Neue"/>
        <a:cs typeface=""/>
      </a:majorFont>
      <a:minorFont>
        <a:latin typeface="Crimson Text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">
  <a:themeElements>
    <a:clrScheme name="ユーザー定義 2">
      <a:dk1>
        <a:srgbClr val="FFFFFF"/>
      </a:dk1>
      <a:lt1>
        <a:srgbClr val="000000"/>
      </a:lt1>
      <a:dk2>
        <a:srgbClr val="FFFFFF"/>
      </a:dk2>
      <a:lt2>
        <a:srgbClr val="EEECE1"/>
      </a:lt2>
      <a:accent1>
        <a:srgbClr val="BBFF02"/>
      </a:accent1>
      <a:accent2>
        <a:srgbClr val="02FFB5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BBFF02"/>
      </a:hlink>
      <a:folHlink>
        <a:srgbClr val="8CC000"/>
      </a:folHlink>
    </a:clrScheme>
    <a:fontScheme name="Scheat">
      <a:majorFont>
        <a:latin typeface="Crimson Text"/>
        <a:ea typeface="Spica Neue"/>
        <a:cs typeface=""/>
      </a:majorFont>
      <a:minorFont>
        <a:latin typeface="Crimson Text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3400</TotalTime>
  <Words>921</Words>
  <Application>Microsoft Office PowerPoint</Application>
  <PresentationFormat>Custom</PresentationFormat>
  <Paragraphs>86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Crimson Text</vt:lpstr>
      <vt:lpstr>Microsoft Yahei</vt:lpstr>
      <vt:lpstr>Roboto Condensed</vt:lpstr>
      <vt:lpstr>Arial</vt:lpstr>
      <vt:lpstr>Calibri</vt:lpstr>
      <vt:lpstr>Title</vt:lpstr>
      <vt:lpstr>Contents</vt:lpstr>
      <vt:lpstr>文心蘭智慧辨識暨管理系統</vt:lpstr>
      <vt:lpstr>CONTENTS</vt:lpstr>
      <vt:lpstr>專題介紹</vt:lpstr>
      <vt:lpstr>3 PILLARS</vt:lpstr>
      <vt:lpstr>解決問題</vt:lpstr>
      <vt:lpstr>使用技術</vt:lpstr>
      <vt:lpstr>技術總覽</vt:lpstr>
      <vt:lpstr>系統架構圖</vt:lpstr>
      <vt:lpstr>主要功能</vt:lpstr>
      <vt:lpstr>功能大綱</vt:lpstr>
      <vt:lpstr>分析項目</vt:lpstr>
      <vt:lpstr>如何分析</vt:lpstr>
      <vt:lpstr>UI/UX</vt:lpstr>
      <vt:lpstr>ANYTIME ANYWHERE</vt:lpstr>
      <vt:lpstr>CONVENITENT IN ANY DEVICE</vt:lpstr>
      <vt:lpstr>實際畫面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Scheat</dc:title>
  <dc:creator>Jun</dc:creator>
  <cp:lastModifiedBy>莊英祺</cp:lastModifiedBy>
  <cp:revision>79</cp:revision>
  <dcterms:created xsi:type="dcterms:W3CDTF">2015-02-26T15:14:38Z</dcterms:created>
  <dcterms:modified xsi:type="dcterms:W3CDTF">2020-12-23T13:54:37Z</dcterms:modified>
</cp:coreProperties>
</file>